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9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0E"/>
    <a:srgbClr val="001E6D"/>
    <a:srgbClr val="969696"/>
    <a:srgbClr val="BBE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65" autoAdjust="0"/>
    <p:restoredTop sz="94737" autoAdjust="0"/>
  </p:normalViewPr>
  <p:slideViewPr>
    <p:cSldViewPr showGuides="1">
      <p:cViewPr varScale="1">
        <p:scale>
          <a:sx n="112" d="100"/>
          <a:sy n="112" d="100"/>
        </p:scale>
        <p:origin x="-960" y="-78"/>
      </p:cViewPr>
      <p:guideLst>
        <p:guide orient="horz" pos="618"/>
        <p:guide orient="horz" pos="300"/>
        <p:guide orient="horz" pos="3430"/>
        <p:guide orient="horz" pos="3838"/>
        <p:guide orient="horz" pos="1026"/>
        <p:guide orient="horz" pos="1389"/>
        <p:guide pos="1156"/>
        <p:guide pos="385"/>
        <p:guide pos="2381"/>
        <p:guide pos="3379"/>
        <p:guide pos="4377"/>
        <p:guide pos="5375"/>
        <p:guide pos="5511"/>
      </p:guideLst>
    </p:cSldViewPr>
  </p:slideViewPr>
  <p:outlineViewPr>
    <p:cViewPr>
      <p:scale>
        <a:sx n="33" d="100"/>
        <a:sy n="33" d="100"/>
      </p:scale>
      <p:origin x="0" y="130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1F836-4BA9-4DC2-B23D-B2CA65A73199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0D5F2-2CC4-421F-AFBA-3C69B5C09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5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yry Colour Palet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611188" y="2816225"/>
            <a:ext cx="1439862" cy="900113"/>
          </a:xfrm>
          <a:prstGeom prst="rect">
            <a:avLst/>
          </a:prstGeom>
          <a:solidFill>
            <a:srgbClr val="001E6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 err="1">
                <a:solidFill>
                  <a:schemeClr val="bg1"/>
                </a:solidFill>
              </a:rPr>
              <a:t>Pöyry</a:t>
            </a:r>
            <a:r>
              <a:rPr lang="en-GB" sz="1300" noProof="0" dirty="0">
                <a:solidFill>
                  <a:schemeClr val="bg1"/>
                </a:solidFill>
              </a:rPr>
              <a:t> Blue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RGB 0/30/109</a:t>
            </a:r>
            <a:br>
              <a:rPr lang="en-GB" sz="1300" noProof="0" dirty="0">
                <a:solidFill>
                  <a:schemeClr val="bg1"/>
                </a:solidFill>
              </a:rPr>
            </a:br>
            <a:r>
              <a:rPr lang="en-GB" sz="1300" noProof="0" dirty="0">
                <a:solidFill>
                  <a:schemeClr val="bg1"/>
                </a:solidFill>
              </a:rPr>
              <a:t>Title text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Chart fill</a:t>
            </a: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2193925" y="2816225"/>
            <a:ext cx="1439863" cy="900113"/>
          </a:xfrm>
          <a:prstGeom prst="rect">
            <a:avLst/>
          </a:prstGeom>
          <a:solidFill>
            <a:srgbClr val="52ADD5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>
                <a:solidFill>
                  <a:schemeClr val="bg1"/>
                </a:solidFill>
              </a:rPr>
              <a:t>Light Blue 1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RGB 82/173/213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Chart fill</a:t>
            </a: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5364163" y="2816225"/>
            <a:ext cx="1439862" cy="900113"/>
          </a:xfrm>
          <a:prstGeom prst="rect">
            <a:avLst/>
          </a:prstGeom>
          <a:solidFill>
            <a:srgbClr val="FF850E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 err="1">
                <a:solidFill>
                  <a:schemeClr val="bg1"/>
                </a:solidFill>
              </a:rPr>
              <a:t>Pöyry</a:t>
            </a:r>
            <a:r>
              <a:rPr lang="en-GB" sz="1300" noProof="0" dirty="0">
                <a:solidFill>
                  <a:schemeClr val="bg1"/>
                </a:solidFill>
              </a:rPr>
              <a:t> Orange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RGB 255/133/14</a:t>
            </a:r>
            <a:br>
              <a:rPr lang="en-GB" sz="1300" noProof="0" dirty="0">
                <a:solidFill>
                  <a:schemeClr val="bg1"/>
                </a:solidFill>
              </a:rPr>
            </a:br>
            <a:r>
              <a:rPr lang="en-GB" sz="1300" noProof="0" dirty="0">
                <a:solidFill>
                  <a:schemeClr val="bg1"/>
                </a:solidFill>
              </a:rPr>
              <a:t>Chart fill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6948488" y="2816225"/>
            <a:ext cx="1439862" cy="900113"/>
          </a:xfrm>
          <a:prstGeom prst="rect">
            <a:avLst/>
          </a:prstGeom>
          <a:solidFill>
            <a:srgbClr val="969696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>
                <a:solidFill>
                  <a:schemeClr val="bg1"/>
                </a:solidFill>
              </a:rPr>
              <a:t>Grey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RGB 150/150/150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Shadow, outline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Chart fill</a:t>
            </a: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2195513" y="3897313"/>
            <a:ext cx="1439862" cy="900112"/>
          </a:xfrm>
          <a:prstGeom prst="rect">
            <a:avLst/>
          </a:prstGeom>
          <a:solidFill>
            <a:srgbClr val="BBE4F9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>
                <a:solidFill>
                  <a:srgbClr val="000000"/>
                </a:solidFill>
              </a:rPr>
              <a:t>Light Blue 2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RGB 187/228/249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Draw fill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Chart fill</a:t>
            </a:r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2195513" y="5013325"/>
            <a:ext cx="1439862" cy="900113"/>
          </a:xfrm>
          <a:prstGeom prst="rect">
            <a:avLst/>
          </a:prstGeom>
          <a:solidFill>
            <a:srgbClr val="E7F5F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>
                <a:solidFill>
                  <a:srgbClr val="000000"/>
                </a:solidFill>
              </a:rPr>
              <a:t>Light Blue 3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RGB 231/245/253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Chart fill</a:t>
            </a: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3779838" y="2816225"/>
            <a:ext cx="1439862" cy="900113"/>
          </a:xfrm>
          <a:prstGeom prst="rect">
            <a:avLst/>
          </a:prstGeom>
          <a:solidFill>
            <a:srgbClr val="06936C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 err="1">
                <a:solidFill>
                  <a:schemeClr val="bg1"/>
                </a:solidFill>
              </a:rPr>
              <a:t>Pöyry</a:t>
            </a:r>
            <a:r>
              <a:rPr lang="en-GB" sz="1300" noProof="0" dirty="0">
                <a:solidFill>
                  <a:schemeClr val="bg1"/>
                </a:solidFill>
              </a:rPr>
              <a:t> Green</a:t>
            </a:r>
          </a:p>
          <a:p>
            <a:r>
              <a:rPr lang="en-GB" sz="1300" noProof="0" dirty="0">
                <a:solidFill>
                  <a:schemeClr val="bg1"/>
                </a:solidFill>
              </a:rPr>
              <a:t>RGB  6/147/108</a:t>
            </a:r>
            <a:br>
              <a:rPr lang="en-GB" sz="1300" noProof="0" dirty="0">
                <a:solidFill>
                  <a:schemeClr val="bg1"/>
                </a:solidFill>
              </a:rPr>
            </a:br>
            <a:r>
              <a:rPr lang="en-GB" sz="1300" noProof="0" dirty="0">
                <a:solidFill>
                  <a:schemeClr val="bg1"/>
                </a:solidFill>
              </a:rPr>
              <a:t>Chart fill</a:t>
            </a:r>
          </a:p>
        </p:txBody>
      </p:sp>
      <p:sp>
        <p:nvSpPr>
          <p:cNvPr id="13" name="Rectangle 10"/>
          <p:cNvSpPr>
            <a:spLocks noChangeArrowheads="1"/>
          </p:cNvSpPr>
          <p:nvPr userDrawn="1"/>
        </p:nvSpPr>
        <p:spPr bwMode="auto">
          <a:xfrm>
            <a:off x="6948488" y="3897313"/>
            <a:ext cx="1439862" cy="900112"/>
          </a:xfrm>
          <a:prstGeom prst="rect">
            <a:avLst/>
          </a:prstGeom>
          <a:solidFill>
            <a:srgbClr val="E6E7E8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54000" rIns="54000"/>
          <a:lstStyle/>
          <a:p>
            <a:r>
              <a:rPr lang="en-GB" sz="1300" noProof="0" dirty="0">
                <a:solidFill>
                  <a:srgbClr val="000000"/>
                </a:solidFill>
              </a:rPr>
              <a:t>Light Grey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RGB 230/231/232</a:t>
            </a:r>
          </a:p>
          <a:p>
            <a:r>
              <a:rPr lang="en-GB" sz="1300" noProof="0" dirty="0">
                <a:solidFill>
                  <a:srgbClr val="000000"/>
                </a:solidFill>
              </a:rPr>
              <a:t>Chart fill </a:t>
            </a: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611188" y="1619250"/>
            <a:ext cx="8132762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20000"/>
              </a:spcBef>
              <a:buClr>
                <a:srgbClr val="FF850E"/>
              </a:buClr>
              <a:buSzPct val="110000"/>
              <a:buFont typeface="Symbol" pitchFamily="18" charset="2"/>
              <a:buNone/>
            </a:pPr>
            <a:r>
              <a:rPr lang="en-GB" sz="1400" noProof="0" dirty="0"/>
              <a:t>The colours for use in PowerPoint are all according</a:t>
            </a:r>
          </a:p>
          <a:p>
            <a:pPr>
              <a:spcBef>
                <a:spcPct val="20000"/>
              </a:spcBef>
              <a:buClr>
                <a:srgbClr val="FF850E"/>
              </a:buClr>
              <a:buSzPct val="110000"/>
              <a:buFont typeface="Symbol" pitchFamily="18" charset="2"/>
              <a:buNone/>
            </a:pPr>
            <a:r>
              <a:rPr lang="en-GB" sz="1400" noProof="0" dirty="0"/>
              <a:t>to the </a:t>
            </a:r>
            <a:r>
              <a:rPr lang="en-GB" sz="1400" noProof="0" dirty="0" err="1"/>
              <a:t>Pöyry</a:t>
            </a:r>
            <a:r>
              <a:rPr lang="en-GB" sz="1400" noProof="0" dirty="0"/>
              <a:t> Corporate &amp; Complementary colours.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364163" y="6562800"/>
            <a:ext cx="3167837" cy="1065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sv-FI" noProof="0" smtClean="0"/>
              <a:t>MARCH 2016</a:t>
            </a:r>
            <a:endParaRPr lang="en-GB" noProof="0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4162" y="6476400"/>
            <a:ext cx="3168000" cy="1085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PÖYRY PRESENTATION</a:t>
            </a:r>
            <a:endParaRPr lang="en-GB" noProof="0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8000" y="6476400"/>
            <a:ext cx="18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cap="all" baseline="0">
                <a:solidFill>
                  <a:schemeClr val="tx1"/>
                </a:solidFill>
              </a:defRPr>
            </a:lvl1pPr>
          </a:lstStyle>
          <a:p>
            <a:fld id="{C32ABC2C-A530-4455-B21C-78FA96D4ED6F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5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>
            <a:lvl1pPr>
              <a:defRPr baseline="0">
                <a:solidFill>
                  <a:srgbClr val="001E6D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616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7200"/>
            <a:ext cx="3888000" cy="4464000"/>
          </a:xfrm>
        </p:spPr>
        <p:txBody>
          <a:bodyPr lIns="0" tIns="0" rIns="3600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0" y="1627200"/>
            <a:ext cx="3992400" cy="4464000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9824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&amp;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7200"/>
            <a:ext cx="4608000" cy="4464000"/>
          </a:xfrm>
        </p:spPr>
        <p:txBody>
          <a:bodyPr lIns="0" tIns="0" rIns="0" bIns="0"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4000" y="1627200"/>
            <a:ext cx="3384000" cy="4464000"/>
          </a:xfrm>
        </p:spPr>
        <p:txBody>
          <a:bodyPr lIns="0" tIns="0" rIns="0" bIns="0"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80378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0322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&amp;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7200"/>
            <a:ext cx="3024000" cy="44640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/>
            </a:lvl1pPr>
            <a:lvl2pPr marL="269025" indent="0">
              <a:buNone/>
              <a:defRPr sz="1600"/>
            </a:lvl2pPr>
            <a:lvl3pPr marL="540000" indent="0">
              <a:buNone/>
              <a:defRPr sz="1600"/>
            </a:lvl3pPr>
            <a:lvl4pPr marL="808038" indent="0">
              <a:buNone/>
              <a:defRPr sz="1600"/>
            </a:lvl4pPr>
            <a:lvl5pPr marL="1079025" indent="0">
              <a:buNone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000" y="1627200"/>
            <a:ext cx="4968000" cy="4464000"/>
          </a:xfrm>
        </p:spPr>
        <p:txBody>
          <a:bodyPr lIns="0" tIns="0" rIns="0" bIns="0"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09072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180000"/>
            <a:ext cx="8785225" cy="6119812"/>
          </a:xfrm>
        </p:spPr>
        <p:txBody>
          <a:bodyPr lIns="0" tIns="0" rIns="0" bIns="0">
            <a:noAutofit/>
          </a:bodyPr>
          <a:lstStyle>
            <a:lvl1pPr>
              <a:defRPr/>
            </a:lvl1pPr>
          </a:lstStyle>
          <a:p>
            <a:r>
              <a:rPr lang="en-GB" noProof="0" dirty="0" smtClean="0"/>
              <a:t>Insert background image here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>
            <a:lvl1pPr>
              <a:defRPr baseline="0">
                <a:solidFill>
                  <a:srgbClr val="001E6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96000" y="3898800"/>
            <a:ext cx="8348400" cy="2232000"/>
          </a:xfrm>
          <a:solidFill>
            <a:schemeClr val="bg1">
              <a:alpha val="80000"/>
            </a:schemeClr>
          </a:solidFill>
        </p:spPr>
        <p:txBody>
          <a:bodyPr lIns="144000" tIns="144000" rIns="144000" bIns="14400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0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5299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anorama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3859200"/>
            <a:ext cx="8136000" cy="2232000"/>
          </a:xfrm>
        </p:spPr>
        <p:txBody>
          <a:bodyPr lIns="0" tIns="0" rIns="0" bIns="0">
            <a:noAutofit/>
          </a:bodyPr>
          <a:lstStyle>
            <a:lvl1pPr>
              <a:defRPr/>
            </a:lvl1pPr>
          </a:lstStyle>
          <a:p>
            <a:r>
              <a:rPr lang="en-GB" noProof="0" dirty="0" smtClean="0"/>
              <a:t>Insert panorama image here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12000" y="1627200"/>
            <a:ext cx="8136000" cy="2196000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0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3131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Layout_text&amp;2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noProof="0" smtClean="0"/>
              <a:t>MARCH 2016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PÖYRY PRESENTATION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11561" y="1628800"/>
            <a:ext cx="3960440" cy="4464025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</a:t>
            </a:r>
            <a:endParaRPr lang="en-GB" noProof="0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754564" y="1628800"/>
            <a:ext cx="3994150" cy="296044"/>
          </a:xfrm>
          <a:solidFill>
            <a:srgbClr val="001E6D"/>
          </a:solidFill>
        </p:spPr>
        <p:txBody>
          <a:bodyPr lIns="36000" tIns="0" anchor="ctr" anchorCtr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754564" y="3933056"/>
            <a:ext cx="3994150" cy="296044"/>
          </a:xfrm>
          <a:solidFill>
            <a:srgbClr val="001E6D"/>
          </a:solidFill>
        </p:spPr>
        <p:txBody>
          <a:bodyPr lIns="36000" tIns="0" anchor="ctr" anchorCtr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24" hasCustomPrompt="1"/>
          </p:nvPr>
        </p:nvSpPr>
        <p:spPr>
          <a:xfrm>
            <a:off x="4754563" y="4293096"/>
            <a:ext cx="3994150" cy="1728192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3" name="Content Placeholder 8"/>
          <p:cNvSpPr>
            <a:spLocks noGrp="1"/>
          </p:cNvSpPr>
          <p:nvPr>
            <p:ph sz="quarter" idx="25" hasCustomPrompt="1"/>
          </p:nvPr>
        </p:nvSpPr>
        <p:spPr>
          <a:xfrm>
            <a:off x="4754563" y="1988840"/>
            <a:ext cx="3994150" cy="1728192"/>
          </a:xfrm>
        </p:spPr>
        <p:txBody>
          <a:bodyPr/>
          <a:lstStyle>
            <a:lvl1pPr algn="l">
              <a:defRPr sz="1400" baseline="0"/>
            </a:lvl1pPr>
            <a:lvl2pPr marL="180000" indent="0">
              <a:buNone/>
              <a:defRPr/>
            </a:lvl2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4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7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0133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2 boxe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noProof="0" smtClean="0"/>
              <a:t>MARCH 2016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PÖYRY PRESENTATION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1628800"/>
            <a:ext cx="3942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754563" y="1628800"/>
            <a:ext cx="3975461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611188" y="2061270"/>
            <a:ext cx="3960812" cy="4104034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4754563" y="2060848"/>
            <a:ext cx="3994273" cy="4104456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1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4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6417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3 boxe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1628800"/>
            <a:ext cx="252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419872" y="1628800"/>
            <a:ext cx="252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227763" y="1628800"/>
            <a:ext cx="252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611188" y="2060848"/>
            <a:ext cx="2520950" cy="4104456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3419475" y="2060426"/>
            <a:ext cx="2520950" cy="4104878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6227763" y="2060848"/>
            <a:ext cx="2520950" cy="4104456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3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6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25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4 boxe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1628377"/>
            <a:ext cx="180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  <a:lvl2pPr marL="174625" indent="0">
              <a:buFontTx/>
              <a:buNone/>
              <a:defRPr/>
            </a:lvl2pPr>
            <a:lvl3pPr marL="368300" indent="0">
              <a:buFontTx/>
              <a:buNone/>
              <a:defRPr/>
            </a:lvl3pPr>
            <a:lvl4pPr marL="630237" indent="0">
              <a:buFontTx/>
              <a:buNone/>
              <a:defRPr/>
            </a:lvl4pPr>
            <a:lvl5pPr marL="800100" indent="0">
              <a:buFontTx/>
              <a:buNone/>
              <a:defRPr/>
            </a:lvl5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723547" y="1628377"/>
            <a:ext cx="180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  <a:lvl2pPr marL="174625" indent="0">
              <a:buFontTx/>
              <a:buNone/>
              <a:defRPr/>
            </a:lvl2pPr>
            <a:lvl3pPr marL="368300" indent="0">
              <a:buFontTx/>
              <a:buNone/>
              <a:defRPr/>
            </a:lvl3pPr>
            <a:lvl4pPr marL="630237" indent="0">
              <a:buFontTx/>
              <a:buNone/>
              <a:defRPr/>
            </a:lvl4pPr>
            <a:lvl5pPr marL="800100" indent="0">
              <a:buFontTx/>
              <a:buNone/>
              <a:defRPr/>
            </a:lvl5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35906" y="1628377"/>
            <a:ext cx="180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  <a:lvl2pPr marL="174625" indent="0">
              <a:buFontTx/>
              <a:buNone/>
              <a:defRPr/>
            </a:lvl2pPr>
            <a:lvl3pPr marL="368300" indent="0">
              <a:buFontTx/>
              <a:buNone/>
              <a:defRPr/>
            </a:lvl3pPr>
            <a:lvl4pPr marL="630237" indent="0">
              <a:buFontTx/>
              <a:buNone/>
              <a:defRPr/>
            </a:lvl4pPr>
            <a:lvl5pPr marL="800100" indent="0">
              <a:buFontTx/>
              <a:buNone/>
              <a:defRPr/>
            </a:lvl5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948264" y="1628377"/>
            <a:ext cx="1800000" cy="295200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  <a:lvl2pPr marL="174625" indent="0">
              <a:buFontTx/>
              <a:buNone/>
              <a:defRPr/>
            </a:lvl2pPr>
            <a:lvl3pPr marL="368300" indent="0">
              <a:buFontTx/>
              <a:buNone/>
              <a:defRPr/>
            </a:lvl3pPr>
            <a:lvl4pPr marL="630237" indent="0">
              <a:buFontTx/>
              <a:buNone/>
              <a:defRPr/>
            </a:lvl4pPr>
            <a:lvl5pPr marL="800100" indent="0">
              <a:buFontTx/>
              <a:buNone/>
              <a:defRPr/>
            </a:lvl5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611188" y="2060848"/>
            <a:ext cx="1800225" cy="4104456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2723547" y="2060426"/>
            <a:ext cx="1800225" cy="4104456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9" hasCustomPrompt="1"/>
          </p:nvPr>
        </p:nvSpPr>
        <p:spPr>
          <a:xfrm>
            <a:off x="4835906" y="2060426"/>
            <a:ext cx="1800225" cy="4104456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21" hasCustomPrompt="1"/>
          </p:nvPr>
        </p:nvSpPr>
        <p:spPr>
          <a:xfrm>
            <a:off x="6948264" y="2060426"/>
            <a:ext cx="1800225" cy="4104456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9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044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4 rectangle boxe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54569" y="1643240"/>
            <a:ext cx="3993454" cy="295200"/>
          </a:xfrm>
          <a:solidFill>
            <a:srgbClr val="001E6D"/>
          </a:solidFill>
        </p:spPr>
        <p:txBody>
          <a:bodyPr lIns="36000" anchor="ctr"/>
          <a:lstStyle>
            <a:lvl1pPr marL="0" indent="0" algn="l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754563" y="4019504"/>
            <a:ext cx="3994149" cy="295200"/>
          </a:xfrm>
          <a:solidFill>
            <a:srgbClr val="001E6D"/>
          </a:solidFill>
        </p:spPr>
        <p:txBody>
          <a:bodyPr lIns="36000" anchor="ctr"/>
          <a:lstStyle>
            <a:lvl1pPr marL="0" indent="0" algn="l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611559" y="2012936"/>
            <a:ext cx="3960440" cy="1800000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6" hasCustomPrompt="1"/>
          </p:nvPr>
        </p:nvSpPr>
        <p:spPr>
          <a:xfrm>
            <a:off x="4754563" y="2012936"/>
            <a:ext cx="3994149" cy="1800000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11559" y="1643240"/>
            <a:ext cx="3960000" cy="295200"/>
          </a:xfrm>
          <a:solidFill>
            <a:srgbClr val="001E6D"/>
          </a:solidFill>
        </p:spPr>
        <p:txBody>
          <a:bodyPr lIns="36000" anchor="ctr"/>
          <a:lstStyle>
            <a:lvl1pPr marL="0" indent="0" algn="l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11559" y="4019504"/>
            <a:ext cx="3960000" cy="295200"/>
          </a:xfrm>
          <a:solidFill>
            <a:srgbClr val="001E6D"/>
          </a:solidFill>
        </p:spPr>
        <p:txBody>
          <a:bodyPr lIns="36000" anchor="ctr"/>
          <a:lstStyle>
            <a:lvl1pPr marL="0" indent="0" algn="l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3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611559" y="4396695"/>
            <a:ext cx="3960440" cy="1800000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4" name="Content Placeholder 8"/>
          <p:cNvSpPr>
            <a:spLocks noGrp="1"/>
          </p:cNvSpPr>
          <p:nvPr>
            <p:ph sz="quarter" idx="20" hasCustomPrompt="1"/>
          </p:nvPr>
        </p:nvSpPr>
        <p:spPr>
          <a:xfrm>
            <a:off x="4754563" y="4396695"/>
            <a:ext cx="3994149" cy="1800000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5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8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6852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" y="179070"/>
            <a:ext cx="8783345" cy="649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6000" y="4698000"/>
            <a:ext cx="6588000" cy="900000"/>
          </a:xfrm>
        </p:spPr>
        <p:txBody>
          <a:bodyPr/>
          <a:lstStyle>
            <a:lvl1pPr>
              <a:lnSpc>
                <a:spcPct val="90000"/>
              </a:lnSpc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title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00" y="5616000"/>
            <a:ext cx="6588000" cy="468000"/>
          </a:xfrm>
        </p:spPr>
        <p:txBody>
          <a:bodyPr wrap="none" lIns="0" tIns="0" rIns="0" bIns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400" b="0" i="0" cap="none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ADD subtitle 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183600" y="179388"/>
            <a:ext cx="8776800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8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4 point&amp;explain_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2771801" y="1628775"/>
            <a:ext cx="5976664" cy="935037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2771801" y="3981451"/>
            <a:ext cx="5976664" cy="935037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771801" y="2805113"/>
            <a:ext cx="5976664" cy="935037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2771801" y="5157788"/>
            <a:ext cx="5976664" cy="935037"/>
          </a:xfrm>
        </p:spPr>
        <p:txBody>
          <a:bodyPr/>
          <a:lstStyle>
            <a:lvl1pPr algn="l">
              <a:defRPr sz="140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20" hasCustomPrompt="1"/>
          </p:nvPr>
        </p:nvSpPr>
        <p:spPr>
          <a:xfrm>
            <a:off x="611560" y="1628775"/>
            <a:ext cx="1873250" cy="936625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1" hasCustomPrompt="1"/>
          </p:nvPr>
        </p:nvSpPr>
        <p:spPr>
          <a:xfrm>
            <a:off x="611560" y="2792942"/>
            <a:ext cx="1873250" cy="936625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611560" y="5121275"/>
            <a:ext cx="1873250" cy="936625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611560" y="3957109"/>
            <a:ext cx="1873250" cy="936625"/>
          </a:xfrm>
          <a:solidFill>
            <a:srgbClr val="001E6D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5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8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855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Layout_2images&amp;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71600" y="2204864"/>
            <a:ext cx="3384376" cy="1728192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71600" y="1817786"/>
            <a:ext cx="3384376" cy="295200"/>
          </a:xfrm>
          <a:solidFill>
            <a:srgbClr val="001E6D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22" hasCustomPrompt="1"/>
          </p:nvPr>
        </p:nvSpPr>
        <p:spPr>
          <a:xfrm>
            <a:off x="971600" y="4365104"/>
            <a:ext cx="3384376" cy="1728192"/>
          </a:xfrm>
        </p:spPr>
        <p:txBody>
          <a:bodyPr/>
          <a:lstStyle>
            <a:lvl1pPr algn="l">
              <a:defRPr sz="1400" baseline="0"/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3" hasCustomPrompt="1"/>
          </p:nvPr>
        </p:nvSpPr>
        <p:spPr>
          <a:xfrm rot="16200000">
            <a:off x="-108520" y="2924944"/>
            <a:ext cx="1728192" cy="288032"/>
          </a:xfrm>
          <a:solidFill>
            <a:srgbClr val="001E6D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4" hasCustomPrompt="1"/>
          </p:nvPr>
        </p:nvSpPr>
        <p:spPr>
          <a:xfrm rot="16200000">
            <a:off x="-108520" y="5085184"/>
            <a:ext cx="1728192" cy="288032"/>
          </a:xfrm>
          <a:solidFill>
            <a:srgbClr val="001E6D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text </a:t>
            </a:r>
            <a:endParaRPr lang="en-GB" noProof="0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4499991" y="2204864"/>
            <a:ext cx="4248721" cy="3887787"/>
          </a:xfrm>
        </p:spPr>
        <p:txBody>
          <a:bodyPr/>
          <a:lstStyle>
            <a:lvl1pPr algn="l">
              <a:defRPr sz="1400"/>
            </a:lvl1pPr>
            <a:lvl2pPr algn="l">
              <a:defRPr sz="1400"/>
            </a:lvl2pPr>
            <a:lvl3pPr algn="l">
              <a:defRPr sz="1400"/>
            </a:lvl3pPr>
            <a:lvl4pPr algn="l">
              <a:defRPr sz="1400"/>
            </a:lvl4pPr>
            <a:lvl5pPr algn="l"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4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132400" cy="35585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  <p:sp>
        <p:nvSpPr>
          <p:cNvPr id="17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339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506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" y="179070"/>
            <a:ext cx="8783345" cy="649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6000" y="4734000"/>
            <a:ext cx="4831200" cy="1584000"/>
          </a:xfrm>
        </p:spPr>
        <p:txBody>
          <a:bodyPr anchor="b" anchorCtr="0"/>
          <a:lstStyle>
            <a:lvl1pPr algn="r">
              <a:lnSpc>
                <a:spcPct val="90000"/>
              </a:lnSpc>
              <a:defRPr sz="1400" b="0" i="1" cap="none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title</a:t>
            </a:r>
            <a:endParaRPr lang="en-GB" noProof="0" dirty="0"/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179388" y="179388"/>
            <a:ext cx="8780462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91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" y="179070"/>
            <a:ext cx="8783345" cy="649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6000" y="4734000"/>
            <a:ext cx="4831200" cy="1584000"/>
          </a:xfrm>
        </p:spPr>
        <p:txBody>
          <a:bodyPr anchor="b" anchorCtr="0"/>
          <a:lstStyle>
            <a:lvl1pPr algn="r">
              <a:lnSpc>
                <a:spcPct val="90000"/>
              </a:lnSpc>
              <a:defRPr sz="1400" b="0" i="1" cap="none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title</a:t>
            </a:r>
            <a:endParaRPr lang="en-GB" noProof="0" dirty="0"/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183600" y="179388"/>
            <a:ext cx="8776800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453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_Slide_Busi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6000" y="4734000"/>
            <a:ext cx="4831200" cy="1584000"/>
          </a:xfrm>
        </p:spPr>
        <p:txBody>
          <a:bodyPr anchor="b" anchorCtr="0"/>
          <a:lstStyle>
            <a:lvl1pPr algn="r">
              <a:lnSpc>
                <a:spcPct val="90000"/>
              </a:lnSpc>
              <a:defRPr sz="1400" b="0" i="1" cap="none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title</a:t>
            </a:r>
            <a:endParaRPr lang="en-GB" noProof="0" dirty="0"/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183600" y="179388"/>
            <a:ext cx="8776800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447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Poyry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" y="179070"/>
            <a:ext cx="8783346" cy="649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6000" y="4698000"/>
            <a:ext cx="6588000" cy="900000"/>
          </a:xfrm>
        </p:spPr>
        <p:txBody>
          <a:bodyPr/>
          <a:lstStyle>
            <a:lvl1pPr>
              <a:lnSpc>
                <a:spcPct val="90000"/>
              </a:lnSpc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title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00" y="5616000"/>
            <a:ext cx="6588000" cy="468000"/>
          </a:xfrm>
        </p:spPr>
        <p:txBody>
          <a:bodyPr wrap="none" lIns="0" tIns="0" rIns="0" bIns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400" b="0" i="0" cap="none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ADD subtitle 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179388" y="179388"/>
            <a:ext cx="8780462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54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_Busi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6000" y="4698000"/>
            <a:ext cx="6588000" cy="900000"/>
          </a:xfrm>
        </p:spPr>
        <p:txBody>
          <a:bodyPr/>
          <a:lstStyle>
            <a:lvl1pPr>
              <a:lnSpc>
                <a:spcPct val="90000"/>
              </a:lnSpc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title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00" y="5616000"/>
            <a:ext cx="6588000" cy="468000"/>
          </a:xfrm>
        </p:spPr>
        <p:txBody>
          <a:bodyPr wrap="none" lIns="0" tIns="0" rIns="0" bIns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400" b="0" i="0" cap="none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ADD subtitle 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179388" y="179388"/>
            <a:ext cx="8780462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74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0_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9314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_Poyry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0"/>
          <p:cNvSpPr>
            <a:spLocks noGrp="1"/>
          </p:cNvSpPr>
          <p:nvPr>
            <p:ph sz="quarter" idx="14"/>
          </p:nvPr>
        </p:nvSpPr>
        <p:spPr>
          <a:xfrm>
            <a:off x="4788024" y="1627200"/>
            <a:ext cx="3924000" cy="4464000"/>
          </a:xfrm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12000" y="1627200"/>
            <a:ext cx="3888000" cy="4464000"/>
          </a:xfrm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23728" y="3345463"/>
            <a:ext cx="6588000" cy="2747362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i="0" cap="all" baseline="0">
                <a:solidFill>
                  <a:srgbClr val="001E6D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 smtClean="0"/>
              <a:t>Click to ADD subtitle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noProof="0" smtClean="0"/>
              <a:t>MARCH 2016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PÖYRY PRESENTATION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Line 19"/>
          <p:cNvSpPr>
            <a:spLocks noChangeShapeType="1"/>
          </p:cNvSpPr>
          <p:nvPr userDrawn="1"/>
        </p:nvSpPr>
        <p:spPr bwMode="auto">
          <a:xfrm>
            <a:off x="179388" y="179388"/>
            <a:ext cx="8780462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GB" noProof="0" dirty="0"/>
          </a:p>
        </p:txBody>
      </p:sp>
      <p:sp>
        <p:nvSpPr>
          <p:cNvPr id="10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528" y="4405840"/>
            <a:ext cx="1933960" cy="1911100"/>
          </a:xfrm>
          <a:prstGeom prst="rect">
            <a:avLst/>
          </a:prstGeom>
        </p:spPr>
      </p:pic>
      <p:sp>
        <p:nvSpPr>
          <p:cNvPr id="15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89732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>
            <a:lvl1pPr>
              <a:defRPr baseline="0">
                <a:solidFill>
                  <a:srgbClr val="001E6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Autofit/>
          </a:bodyPr>
          <a:lstStyle>
            <a:lvl2pPr marL="450000">
              <a:defRPr/>
            </a:lvl2pPr>
            <a:lvl3pPr marL="720000" indent="-180000">
              <a:defRPr/>
            </a:lvl3pPr>
            <a:lvl5pPr marL="1260000"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PÖYRY PRESENTATION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8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2270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Repor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Autofit/>
          </a:bodyPr>
          <a:lstStyle>
            <a:lvl1pPr>
              <a:defRPr sz="1400"/>
            </a:lvl1pPr>
            <a:lvl2pPr marL="450000">
              <a:defRPr sz="1400"/>
            </a:lvl2pPr>
            <a:lvl3pPr marL="720000" indent="-180000">
              <a:defRPr sz="1400"/>
            </a:lvl3pPr>
            <a:lvl4pPr>
              <a:defRPr sz="1400"/>
            </a:lvl4pPr>
            <a:lvl5pPr marL="1260000"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10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2712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356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11188" y="2059200"/>
            <a:ext cx="8137525" cy="3744000"/>
          </a:xfrm>
        </p:spPr>
        <p:txBody>
          <a:bodyPr lIns="0" tIns="0" rIns="0" bIns="0">
            <a:noAutofit/>
          </a:bodyPr>
          <a:lstStyle>
            <a:lvl1pPr>
              <a:defRPr sz="1200"/>
            </a:lvl1pPr>
          </a:lstStyle>
          <a:p>
            <a:r>
              <a:rPr lang="en-GB" noProof="0" dirty="0" smtClean="0"/>
              <a:t>Click icon to insert chart</a:t>
            </a:r>
            <a:endParaRPr lang="en-GB" noProof="0" dirty="0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3779838" y="6477000"/>
            <a:ext cx="8270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GB" sz="600" noProof="0" dirty="0" smtClean="0"/>
              <a:t>COPYRIGHT©PÖYRY</a:t>
            </a:r>
            <a:endParaRPr lang="en-GB" sz="600" noProof="0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179388" y="6315075"/>
            <a:ext cx="8780462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979200"/>
            <a:ext cx="8137525" cy="288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rgbClr val="001E6D"/>
                </a:solidFill>
              </a:defRPr>
            </a:lvl1pPr>
          </a:lstStyle>
          <a:p>
            <a:r>
              <a:rPr lang="en-GB" noProof="0" dirty="0" smtClean="0"/>
              <a:t>Space for short optional subtitle/summary, 1 sentence, 1-2 lines, no dot at the end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133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000" y="475200"/>
            <a:ext cx="81324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627200"/>
            <a:ext cx="81324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4163" y="6562800"/>
            <a:ext cx="3167837" cy="1065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sv-FI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4162" y="6476400"/>
            <a:ext cx="3168000" cy="1085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PÖYRY PRESENTATION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8000" y="6476400"/>
            <a:ext cx="18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cap="all" baseline="0">
                <a:solidFill>
                  <a:schemeClr val="tx1"/>
                </a:solidFill>
              </a:defRPr>
            </a:lvl1pPr>
          </a:lstStyle>
          <a:p>
            <a:fld id="{C32ABC2C-A530-4455-B21C-78FA96D4E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79388" y="179388"/>
            <a:ext cx="8780462" cy="0"/>
          </a:xfrm>
          <a:prstGeom prst="line">
            <a:avLst/>
          </a:prstGeom>
          <a:noFill/>
          <a:ln w="19050">
            <a:solidFill>
              <a:srgbClr val="FF850E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i-FI"/>
          </a:p>
        </p:txBody>
      </p:sp>
      <p:pic>
        <p:nvPicPr>
          <p:cNvPr id="10" name="Picture 23" descr="Pöyry_logo_30_mm_rgb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215900" y="6345238"/>
            <a:ext cx="1295400" cy="381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15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61" r:id="rId2"/>
    <p:sldLayoutId id="2147483689" r:id="rId3"/>
    <p:sldLayoutId id="2147483693" r:id="rId4"/>
    <p:sldLayoutId id="2147483691" r:id="rId5"/>
    <p:sldLayoutId id="2147483687" r:id="rId6"/>
    <p:sldLayoutId id="2147483650" r:id="rId7"/>
    <p:sldLayoutId id="2147483662" r:id="rId8"/>
    <p:sldLayoutId id="2147483663" r:id="rId9"/>
    <p:sldLayoutId id="2147483652" r:id="rId10"/>
    <p:sldLayoutId id="2147483671" r:id="rId11"/>
    <p:sldLayoutId id="2147483672" r:id="rId12"/>
    <p:sldLayoutId id="2147483666" r:id="rId13"/>
    <p:sldLayoutId id="2147483667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55" r:id="rId22"/>
    <p:sldLayoutId id="2147483686" r:id="rId23"/>
    <p:sldLayoutId id="2147483690" r:id="rId24"/>
    <p:sldLayoutId id="2147483692" r:id="rId2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rgbClr val="001E6D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Clr>
          <a:schemeClr val="accent4"/>
        </a:buClr>
        <a:buSzPct val="110000"/>
        <a:buFont typeface="Symbol" pitchFamily="18" charset="2"/>
        <a:buChar char="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000" indent="-1809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1800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9013" indent="-180975" algn="l" defTabSz="914400" rtl="0" eaLnBrk="1" latinLnBrk="0" hangingPunct="1">
        <a:spcBef>
          <a:spcPts val="336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1809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600" b="0" cap="none" noProof="0" smtClean="0"/>
              <a:t>TESTI</a:t>
            </a:r>
            <a:endParaRPr lang="en-GB" sz="1600" b="0" cap="non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 smtClean="0"/>
              <a:t>Month </a:t>
            </a:r>
            <a:r>
              <a:rPr lang="en-GB" dirty="0" smtClean="0"/>
              <a:t>xx</a:t>
            </a:r>
            <a:r>
              <a:rPr lang="en-GB" noProof="0" dirty="0" smtClean="0"/>
              <a:t>, 20xx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00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oyry">
      <a:dk1>
        <a:srgbClr val="000000"/>
      </a:dk1>
      <a:lt1>
        <a:srgbClr val="FFFFFF"/>
      </a:lt1>
      <a:dk2>
        <a:srgbClr val="06936C"/>
      </a:dk2>
      <a:lt2>
        <a:srgbClr val="E6E7E8"/>
      </a:lt2>
      <a:accent1>
        <a:srgbClr val="BBE4F9"/>
      </a:accent1>
      <a:accent2>
        <a:srgbClr val="52ADD5"/>
      </a:accent2>
      <a:accent3>
        <a:srgbClr val="001E6D"/>
      </a:accent3>
      <a:accent4>
        <a:srgbClr val="FF850E"/>
      </a:accent4>
      <a:accent5>
        <a:srgbClr val="E7F5FD"/>
      </a:accent5>
      <a:accent6>
        <a:srgbClr val="969696"/>
      </a:accent6>
      <a:hlink>
        <a:srgbClr val="FF850E"/>
      </a:hlink>
      <a:folHlink>
        <a:srgbClr val="E6E7E8"/>
      </a:folHlink>
    </a:clrScheme>
    <a:fontScheme name="Poy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BE4F9"/>
        </a:solidFill>
        <a:ln w="6350">
          <a:solidFill>
            <a:srgbClr val="969696"/>
          </a:solidFill>
          <a:miter lim="800000"/>
        </a:ln>
      </a:spPr>
      <a:bodyPr lIns="18000" tIns="18000" rIns="18000" bIns="18000"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969696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TESTI</vt:lpstr>
    </vt:vector>
  </TitlesOfParts>
  <Company>Pöyry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</dc:title>
  <dc:creator>Markus Nieminen</dc:creator>
  <cp:keywords>Template</cp:keywords>
  <cp:lastModifiedBy>Markus Nieminen</cp:lastModifiedBy>
  <cp:revision>1</cp:revision>
  <dcterms:created xsi:type="dcterms:W3CDTF">2018-04-26T07:14:54Z</dcterms:created>
  <dcterms:modified xsi:type="dcterms:W3CDTF">2018-04-26T07:15:15Z</dcterms:modified>
</cp:coreProperties>
</file>