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8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ehmainen, Jukka" initials="KJ" lastIdx="0" clrIdx="0">
    <p:extLst>
      <p:ext uri="{19B8F6BF-5375-455C-9EA6-DF929625EA0E}">
        <p15:presenceInfo xmlns:p15="http://schemas.microsoft.com/office/powerpoint/2012/main" userId="S::jukka.kolehmainen@storaenso.com::8fd8d956-a4e8-49fd-a1d3-58ea7c107e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71" autoAdjust="0"/>
  </p:normalViewPr>
  <p:slideViewPr>
    <p:cSldViewPr snapToGrid="0" showGuides="1">
      <p:cViewPr varScale="1">
        <p:scale>
          <a:sx n="103" d="100"/>
          <a:sy n="103" d="100"/>
        </p:scale>
        <p:origin x="15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B015-23B9-4E4B-A084-FEFD39DFB3A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92B-4001-4AEF-9DE6-330CEA806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D192B-4001-4AEF-9DE6-330CEA8069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-3088" y="667460"/>
            <a:ext cx="8782703" cy="5642845"/>
          </a:xfrm>
          <a:custGeom>
            <a:avLst/>
            <a:gdLst>
              <a:gd name="T0" fmla="*/ 1874 w 2069"/>
              <a:gd name="T1" fmla="*/ 0 h 1329"/>
              <a:gd name="T2" fmla="*/ 0 w 2069"/>
              <a:gd name="T3" fmla="*/ 270 h 1329"/>
              <a:gd name="T4" fmla="*/ 0 w 2069"/>
              <a:gd name="T5" fmla="*/ 1329 h 1329"/>
              <a:gd name="T6" fmla="*/ 1875 w 2069"/>
              <a:gd name="T7" fmla="*/ 1028 h 1329"/>
              <a:gd name="T8" fmla="*/ 2069 w 2069"/>
              <a:gd name="T9" fmla="*/ 1027 h 1329"/>
              <a:gd name="T10" fmla="*/ 2069 w 2069"/>
              <a:gd name="T11" fmla="*/ 0 h 1329"/>
              <a:gd name="T12" fmla="*/ 1874 w 2069"/>
              <a:gd name="T13" fmla="*/ 0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9" h="1329">
                <a:moveTo>
                  <a:pt x="1874" y="0"/>
                </a:moveTo>
                <a:cubicBezTo>
                  <a:pt x="1853" y="0"/>
                  <a:pt x="1090" y="1"/>
                  <a:pt x="0" y="270"/>
                </a:cubicBezTo>
                <a:cubicBezTo>
                  <a:pt x="0" y="1329"/>
                  <a:pt x="0" y="1329"/>
                  <a:pt x="0" y="1329"/>
                </a:cubicBezTo>
                <a:cubicBezTo>
                  <a:pt x="644" y="1143"/>
                  <a:pt x="1294" y="1029"/>
                  <a:pt x="1875" y="1028"/>
                </a:cubicBezTo>
                <a:cubicBezTo>
                  <a:pt x="2069" y="1027"/>
                  <a:pt x="2069" y="1027"/>
                  <a:pt x="2069" y="1027"/>
                </a:cubicBezTo>
                <a:cubicBezTo>
                  <a:pt x="2069" y="0"/>
                  <a:pt x="2069" y="0"/>
                  <a:pt x="2069" y="0"/>
                </a:cubicBezTo>
                <a:lnTo>
                  <a:pt x="18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1544492"/>
            <a:ext cx="7524000" cy="187069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0" y="6404400"/>
            <a:ext cx="2267717" cy="10668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8000" y="3599941"/>
            <a:ext cx="7524000" cy="13983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6907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5748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0"/>
            <a:ext cx="10439042" cy="6858000"/>
          </a:xfrm>
          <a:custGeom>
            <a:avLst/>
            <a:gdLst>
              <a:gd name="T0" fmla="*/ 2467 w 2467"/>
              <a:gd name="T1" fmla="*/ 0 h 1620"/>
              <a:gd name="T2" fmla="*/ 0 w 2467"/>
              <a:gd name="T3" fmla="*/ 0 h 1620"/>
              <a:gd name="T4" fmla="*/ 0 w 2467"/>
              <a:gd name="T5" fmla="*/ 1620 h 1620"/>
              <a:gd name="T6" fmla="*/ 2004 w 2467"/>
              <a:gd name="T7" fmla="*/ 1620 h 1620"/>
              <a:gd name="T8" fmla="*/ 2338 w 2467"/>
              <a:gd name="T9" fmla="*/ 676 h 1620"/>
              <a:gd name="T10" fmla="*/ 2467 w 2467"/>
              <a:gd name="T11" fmla="*/ 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7" h="1620">
                <a:moveTo>
                  <a:pt x="24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2004" y="1620"/>
                  <a:pt x="2004" y="1620"/>
                  <a:pt x="2004" y="1620"/>
                </a:cubicBezTo>
                <a:cubicBezTo>
                  <a:pt x="2144" y="1296"/>
                  <a:pt x="2258" y="974"/>
                  <a:pt x="2338" y="676"/>
                </a:cubicBezTo>
                <a:cubicBezTo>
                  <a:pt x="2397" y="453"/>
                  <a:pt x="2439" y="228"/>
                  <a:pt x="2467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7225"/>
            <a:ext cx="8337600" cy="2159646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940109"/>
            <a:ext cx="4291200" cy="1500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0" y="6404400"/>
            <a:ext cx="2267717" cy="106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287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439400" cy="6858000"/>
          </a:xfrm>
          <a:custGeom>
            <a:avLst/>
            <a:gdLst>
              <a:gd name="connsiteX0" fmla="*/ 0 w 10439400"/>
              <a:gd name="connsiteY0" fmla="*/ 0 h 6858000"/>
              <a:gd name="connsiteX1" fmla="*/ 10439400 w 10439400"/>
              <a:gd name="connsiteY1" fmla="*/ 0 h 6858000"/>
              <a:gd name="connsiteX2" fmla="*/ 10439400 w 10439400"/>
              <a:gd name="connsiteY2" fmla="*/ 6858000 h 6858000"/>
              <a:gd name="connsiteX3" fmla="*/ 0 w 10439400"/>
              <a:gd name="connsiteY3" fmla="*/ 6858000 h 6858000"/>
              <a:gd name="connsiteX4" fmla="*/ 0 w 10439400"/>
              <a:gd name="connsiteY4" fmla="*/ 0 h 6858000"/>
              <a:gd name="connsiteX0" fmla="*/ 0 w 10439400"/>
              <a:gd name="connsiteY0" fmla="*/ 0 h 6858000"/>
              <a:gd name="connsiteX1" fmla="*/ 10439400 w 10439400"/>
              <a:gd name="connsiteY1" fmla="*/ 0 h 6858000"/>
              <a:gd name="connsiteX2" fmla="*/ 8486847 w 10439400"/>
              <a:gd name="connsiteY2" fmla="*/ 6858000 h 6858000"/>
              <a:gd name="connsiteX3" fmla="*/ 0 w 10439400"/>
              <a:gd name="connsiteY3" fmla="*/ 6858000 h 6858000"/>
              <a:gd name="connsiteX4" fmla="*/ 0 w 10439400"/>
              <a:gd name="connsiteY4" fmla="*/ 0 h 6858000"/>
              <a:gd name="connsiteX0" fmla="*/ 0 w 10439400"/>
              <a:gd name="connsiteY0" fmla="*/ 0 h 6858000"/>
              <a:gd name="connsiteX1" fmla="*/ 10439400 w 10439400"/>
              <a:gd name="connsiteY1" fmla="*/ 0 h 6858000"/>
              <a:gd name="connsiteX2" fmla="*/ 8486847 w 10439400"/>
              <a:gd name="connsiteY2" fmla="*/ 6858000 h 6858000"/>
              <a:gd name="connsiteX3" fmla="*/ 0 w 10439400"/>
              <a:gd name="connsiteY3" fmla="*/ 6858000 h 6858000"/>
              <a:gd name="connsiteX4" fmla="*/ 0 w 10439400"/>
              <a:gd name="connsiteY4" fmla="*/ 0 h 6858000"/>
              <a:gd name="connsiteX0" fmla="*/ 0 w 10439400"/>
              <a:gd name="connsiteY0" fmla="*/ 0 h 6858000"/>
              <a:gd name="connsiteX1" fmla="*/ 10439400 w 10439400"/>
              <a:gd name="connsiteY1" fmla="*/ 0 h 6858000"/>
              <a:gd name="connsiteX2" fmla="*/ 8486847 w 10439400"/>
              <a:gd name="connsiteY2" fmla="*/ 6858000 h 6858000"/>
              <a:gd name="connsiteX3" fmla="*/ 0 w 10439400"/>
              <a:gd name="connsiteY3" fmla="*/ 6858000 h 6858000"/>
              <a:gd name="connsiteX4" fmla="*/ 0 w 10439400"/>
              <a:gd name="connsiteY4" fmla="*/ 0 h 6858000"/>
              <a:gd name="connsiteX0" fmla="*/ 0 w 10439400"/>
              <a:gd name="connsiteY0" fmla="*/ 0 h 6858000"/>
              <a:gd name="connsiteX1" fmla="*/ 10439400 w 10439400"/>
              <a:gd name="connsiteY1" fmla="*/ 0 h 6858000"/>
              <a:gd name="connsiteX2" fmla="*/ 8486847 w 10439400"/>
              <a:gd name="connsiteY2" fmla="*/ 6858000 h 6858000"/>
              <a:gd name="connsiteX3" fmla="*/ 0 w 10439400"/>
              <a:gd name="connsiteY3" fmla="*/ 6858000 h 6858000"/>
              <a:gd name="connsiteX4" fmla="*/ 0 w 10439400"/>
              <a:gd name="connsiteY4" fmla="*/ 0 h 6858000"/>
              <a:gd name="connsiteX0" fmla="*/ 0 w 10439400"/>
              <a:gd name="connsiteY0" fmla="*/ 0 h 6858000"/>
              <a:gd name="connsiteX1" fmla="*/ 10439400 w 10439400"/>
              <a:gd name="connsiteY1" fmla="*/ 0 h 6858000"/>
              <a:gd name="connsiteX2" fmla="*/ 8486847 w 10439400"/>
              <a:gd name="connsiteY2" fmla="*/ 6858000 h 6858000"/>
              <a:gd name="connsiteX3" fmla="*/ 0 w 10439400"/>
              <a:gd name="connsiteY3" fmla="*/ 6858000 h 6858000"/>
              <a:gd name="connsiteX4" fmla="*/ 0 w 10439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9400" h="6858000">
                <a:moveTo>
                  <a:pt x="0" y="0"/>
                </a:moveTo>
                <a:lnTo>
                  <a:pt x="10439400" y="0"/>
                </a:lnTo>
                <a:cubicBezTo>
                  <a:pt x="10118557" y="2409754"/>
                  <a:pt x="9495207" y="4627001"/>
                  <a:pt x="848684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57225"/>
            <a:ext cx="8337600" cy="2159646"/>
          </a:xfr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4"/>
          </p:nvPr>
        </p:nvSpPr>
        <p:spPr>
          <a:xfrm>
            <a:off x="648000" y="2941200"/>
            <a:ext cx="4289760" cy="1500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0" y="6404400"/>
            <a:ext cx="2267717" cy="106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93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99" y="1800000"/>
            <a:ext cx="5292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92000" y="1800000"/>
            <a:ext cx="5292000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5788525"/>
            <a:ext cx="5291975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1095100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8000" y="1800000"/>
            <a:ext cx="5292000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000" y="1800000"/>
            <a:ext cx="5292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88525"/>
            <a:ext cx="5291975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9031147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00000"/>
            <a:ext cx="3858097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2188" y="1800000"/>
            <a:ext cx="6681787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02188" y="5788525"/>
            <a:ext cx="6681787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20091551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00000"/>
            <a:ext cx="2441709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3341469" y="1800000"/>
            <a:ext cx="2441709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02417" y="1800000"/>
            <a:ext cx="5384756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02416" y="5792813"/>
            <a:ext cx="5384756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258882955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8000" y="1800000"/>
            <a:ext cx="10835975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44526" y="5788525"/>
            <a:ext cx="10839450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230902780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8001" y="1800000"/>
            <a:ext cx="5292000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88525"/>
            <a:ext cx="5292000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192000" y="1800000"/>
            <a:ext cx="5292000" cy="3960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192000" y="5786797"/>
            <a:ext cx="5292000" cy="2432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79025" indent="0">
              <a:buFontTx/>
              <a:buNone/>
              <a:defRPr sz="900"/>
            </a:lvl2pPr>
            <a:lvl3pPr marL="360000" indent="0">
              <a:buFontTx/>
              <a:buNone/>
              <a:defRPr sz="800"/>
            </a:lvl3pPr>
            <a:lvl4pPr marL="539025" indent="0">
              <a:buFontTx/>
              <a:buNone/>
              <a:defRPr sz="700"/>
            </a:lvl4pPr>
            <a:lvl5pPr marL="718525" indent="0">
              <a:buFontTx/>
              <a:buNone/>
              <a:defRPr sz="70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52171559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8000" y="2295412"/>
            <a:ext cx="5292000" cy="366938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131247" y="2296800"/>
            <a:ext cx="2580740" cy="13608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8903235" y="2295412"/>
            <a:ext cx="2580740" cy="13608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131247" y="3855749"/>
            <a:ext cx="5352728" cy="210904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202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rdic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0"/>
            <a:ext cx="10439042" cy="6858000"/>
          </a:xfrm>
          <a:custGeom>
            <a:avLst/>
            <a:gdLst>
              <a:gd name="T0" fmla="*/ 2467 w 2467"/>
              <a:gd name="T1" fmla="*/ 0 h 1620"/>
              <a:gd name="T2" fmla="*/ 0 w 2467"/>
              <a:gd name="T3" fmla="*/ 0 h 1620"/>
              <a:gd name="T4" fmla="*/ 0 w 2467"/>
              <a:gd name="T5" fmla="*/ 1620 h 1620"/>
              <a:gd name="T6" fmla="*/ 2004 w 2467"/>
              <a:gd name="T7" fmla="*/ 1620 h 1620"/>
              <a:gd name="T8" fmla="*/ 2338 w 2467"/>
              <a:gd name="T9" fmla="*/ 676 h 1620"/>
              <a:gd name="T10" fmla="*/ 2467 w 2467"/>
              <a:gd name="T11" fmla="*/ 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7" h="1620">
                <a:moveTo>
                  <a:pt x="24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2004" y="1620"/>
                  <a:pt x="2004" y="1620"/>
                  <a:pt x="2004" y="1620"/>
                </a:cubicBezTo>
                <a:cubicBezTo>
                  <a:pt x="2144" y="1296"/>
                  <a:pt x="2258" y="974"/>
                  <a:pt x="2338" y="676"/>
                </a:cubicBezTo>
                <a:cubicBezTo>
                  <a:pt x="2397" y="453"/>
                  <a:pt x="2439" y="228"/>
                  <a:pt x="2467" y="0"/>
                </a:cubicBezTo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0" y="6404400"/>
            <a:ext cx="2267717" cy="10668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48000" y="1544492"/>
            <a:ext cx="7524000" cy="187069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48000" y="3599941"/>
            <a:ext cx="7524000" cy="13983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5244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M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0"/>
            <a:ext cx="10439042" cy="6858000"/>
          </a:xfrm>
          <a:custGeom>
            <a:avLst/>
            <a:gdLst>
              <a:gd name="T0" fmla="*/ 2467 w 2467"/>
              <a:gd name="T1" fmla="*/ 0 h 1620"/>
              <a:gd name="T2" fmla="*/ 0 w 2467"/>
              <a:gd name="T3" fmla="*/ 0 h 1620"/>
              <a:gd name="T4" fmla="*/ 0 w 2467"/>
              <a:gd name="T5" fmla="*/ 1620 h 1620"/>
              <a:gd name="T6" fmla="*/ 2004 w 2467"/>
              <a:gd name="T7" fmla="*/ 1620 h 1620"/>
              <a:gd name="T8" fmla="*/ 2338 w 2467"/>
              <a:gd name="T9" fmla="*/ 676 h 1620"/>
              <a:gd name="T10" fmla="*/ 2467 w 2467"/>
              <a:gd name="T11" fmla="*/ 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7" h="1620">
                <a:moveTo>
                  <a:pt x="24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2004" y="1620"/>
                  <a:pt x="2004" y="1620"/>
                  <a:pt x="2004" y="1620"/>
                </a:cubicBezTo>
                <a:cubicBezTo>
                  <a:pt x="2144" y="1296"/>
                  <a:pt x="2258" y="974"/>
                  <a:pt x="2338" y="676"/>
                </a:cubicBezTo>
                <a:cubicBezTo>
                  <a:pt x="2397" y="453"/>
                  <a:pt x="2439" y="228"/>
                  <a:pt x="2467" y="0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0" y="6404400"/>
            <a:ext cx="2267717" cy="10668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48000" y="1544492"/>
            <a:ext cx="7524000" cy="187069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48000" y="3599941"/>
            <a:ext cx="7524000" cy="13983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71392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0"/>
            <a:ext cx="10439042" cy="6858000"/>
          </a:xfrm>
          <a:custGeom>
            <a:avLst/>
            <a:gdLst>
              <a:gd name="T0" fmla="*/ 2467 w 2467"/>
              <a:gd name="T1" fmla="*/ 0 h 1620"/>
              <a:gd name="T2" fmla="*/ 0 w 2467"/>
              <a:gd name="T3" fmla="*/ 0 h 1620"/>
              <a:gd name="T4" fmla="*/ 0 w 2467"/>
              <a:gd name="T5" fmla="*/ 1620 h 1620"/>
              <a:gd name="T6" fmla="*/ 2004 w 2467"/>
              <a:gd name="T7" fmla="*/ 1620 h 1620"/>
              <a:gd name="T8" fmla="*/ 2338 w 2467"/>
              <a:gd name="T9" fmla="*/ 676 h 1620"/>
              <a:gd name="T10" fmla="*/ 2467 w 2467"/>
              <a:gd name="T11" fmla="*/ 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7" h="1620">
                <a:moveTo>
                  <a:pt x="24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2004" y="1620"/>
                  <a:pt x="2004" y="1620"/>
                  <a:pt x="2004" y="1620"/>
                </a:cubicBezTo>
                <a:cubicBezTo>
                  <a:pt x="2144" y="1296"/>
                  <a:pt x="2258" y="974"/>
                  <a:pt x="2338" y="676"/>
                </a:cubicBezTo>
                <a:cubicBezTo>
                  <a:pt x="2397" y="453"/>
                  <a:pt x="2439" y="228"/>
                  <a:pt x="2467" y="0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0" y="6404400"/>
            <a:ext cx="2267717" cy="10668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8000" y="1544492"/>
            <a:ext cx="7524000" cy="1870694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48000" y="3599941"/>
            <a:ext cx="7524000" cy="13983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4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8232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800000"/>
            <a:ext cx="8050327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0474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00000"/>
            <a:ext cx="5292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27" y="1800000"/>
            <a:ext cx="5292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266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800000"/>
            <a:ext cx="3456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337175" y="1800000"/>
            <a:ext cx="3456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8026350" y="1800000"/>
            <a:ext cx="3456000" cy="39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863649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2467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13/12/2016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536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6" y="548454"/>
            <a:ext cx="710185" cy="8503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8050327" cy="96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800000"/>
            <a:ext cx="80496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9600" y="6385607"/>
            <a:ext cx="22284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13/12/2016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540688"/>
            <a:ext cx="25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000" y="6385607"/>
            <a:ext cx="288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B11BD77-5CEB-4A67-B6FA-87C329E83F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4704345" y="6135394"/>
            <a:ext cx="7488000" cy="724650"/>
          </a:xfrm>
          <a:custGeom>
            <a:avLst/>
            <a:gdLst>
              <a:gd name="T0" fmla="*/ 1741 w 1741"/>
              <a:gd name="T1" fmla="*/ 168 h 168"/>
              <a:gd name="T2" fmla="*/ 1741 w 1741"/>
              <a:gd name="T3" fmla="*/ 0 h 168"/>
              <a:gd name="T4" fmla="*/ 1511 w 1741"/>
              <a:gd name="T5" fmla="*/ 1 h 168"/>
              <a:gd name="T6" fmla="*/ 0 w 1741"/>
              <a:gd name="T7" fmla="*/ 168 h 168"/>
              <a:gd name="T8" fmla="*/ 1741 w 1741"/>
              <a:gd name="T9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68">
                <a:moveTo>
                  <a:pt x="1741" y="168"/>
                </a:moveTo>
                <a:cubicBezTo>
                  <a:pt x="1741" y="0"/>
                  <a:pt x="1741" y="0"/>
                  <a:pt x="1741" y="0"/>
                </a:cubicBezTo>
                <a:cubicBezTo>
                  <a:pt x="1511" y="1"/>
                  <a:pt x="1511" y="1"/>
                  <a:pt x="1511" y="1"/>
                </a:cubicBezTo>
                <a:cubicBezTo>
                  <a:pt x="1491" y="1"/>
                  <a:pt x="902" y="1"/>
                  <a:pt x="0" y="168"/>
                </a:cubicBezTo>
                <a:lnTo>
                  <a:pt x="1741" y="1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Kuva 9"/>
          <p:cNvPicPr>
            <a:picLocks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03" y="6404402"/>
            <a:ext cx="2268001" cy="108000"/>
          </a:xfrm>
          <a:prstGeom prst="rect">
            <a:avLst/>
          </a:prstGeom>
        </p:spPr>
      </p:pic>
      <p:sp>
        <p:nvSpPr>
          <p:cNvPr id="11" name="xxLanguageTextBox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64" r:id="rId7"/>
    <p:sldLayoutId id="2147483654" r:id="rId8"/>
    <p:sldLayoutId id="2147483655" r:id="rId9"/>
    <p:sldLayoutId id="2147483669" r:id="rId10"/>
    <p:sldLayoutId id="2147483651" r:id="rId11"/>
    <p:sldLayoutId id="2147483668" r:id="rId12"/>
    <p:sldLayoutId id="2147483670" r:id="rId13"/>
    <p:sldLayoutId id="2147483671" r:id="rId14"/>
    <p:sldLayoutId id="2147483665" r:id="rId15"/>
    <p:sldLayoutId id="2147483667" r:id="rId16"/>
    <p:sldLayoutId id="2147483672" r:id="rId17"/>
    <p:sldLayoutId id="2147483666" r:id="rId18"/>
    <p:sldLayoutId id="2147483673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406" userDrawn="1">
          <p15:clr>
            <a:srgbClr val="F26B43"/>
          </p15:clr>
        </p15:guide>
        <p15:guide id="8" pos="7234" userDrawn="1">
          <p15:clr>
            <a:srgbClr val="F26B43"/>
          </p15:clr>
        </p15:guide>
        <p15:guide id="10" orient="horz" pos="2999" userDrawn="1">
          <p15:clr>
            <a:srgbClr val="F26B43"/>
          </p15:clr>
        </p15:guide>
        <p15:guide id="11" pos="5485" userDrawn="1">
          <p15:clr>
            <a:srgbClr val="F26B43"/>
          </p15:clr>
        </p15:guide>
        <p15:guide id="12" orient="horz" pos="3629" userDrawn="1">
          <p15:clr>
            <a:srgbClr val="F26B43"/>
          </p15:clr>
        </p15:guide>
        <p15:guide id="13" orient="horz" pos="113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92010"/>
              </p:ext>
            </p:extLst>
          </p:nvPr>
        </p:nvGraphicFramePr>
        <p:xfrm>
          <a:off x="3467100" y="-1905000"/>
          <a:ext cx="8372475" cy="986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Acrobat Document" r:id="rId5" imgW="5667206" imgH="8019921" progId="AcroExch.Document.DC">
                  <p:embed/>
                </p:oleObj>
              </mc:Choice>
              <mc:Fallback>
                <p:oleObj name="Acrobat Document" r:id="rId5" imgW="5667206" imgH="801992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67100" y="-1905000"/>
                        <a:ext cx="8372475" cy="986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1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B10CA5-09F8-430F-94EA-837FEFD2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Keittopinta vaurio 18.1.2020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5FDC2D-8F7E-47C1-A448-DC87AC88F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- Kattila alas n. klo 05:10 tulipesän paineesta lauantai aamuna</a:t>
            </a:r>
          </a:p>
          <a:p>
            <a:pPr marL="0" indent="0">
              <a:buNone/>
            </a:pPr>
            <a:r>
              <a:rPr lang="fi-FI" dirty="0"/>
              <a:t> - Kekoa poltettu pois primääri-ilmalla, sulaa tuli hyvin ulos</a:t>
            </a:r>
          </a:p>
          <a:p>
            <a:pPr marL="0" indent="0">
              <a:buNone/>
            </a:pPr>
            <a:r>
              <a:rPr lang="fi-FI" dirty="0"/>
              <a:t> - Vettä ajettu koko ajan kattilaan pohjan jäähdytyksen takia</a:t>
            </a:r>
          </a:p>
          <a:p>
            <a:pPr marL="0" indent="0">
              <a:buNone/>
            </a:pPr>
            <a:r>
              <a:rPr lang="fi-FI" dirty="0"/>
              <a:t> - Vesipesu </a:t>
            </a:r>
            <a:r>
              <a:rPr lang="fi-FI" dirty="0" err="1"/>
              <a:t>keittopinalle</a:t>
            </a:r>
            <a:r>
              <a:rPr lang="fi-FI" dirty="0"/>
              <a:t> 18.1. klo 16:50 – 20:30</a:t>
            </a:r>
          </a:p>
          <a:p>
            <a:pPr marL="0" indent="0">
              <a:buNone/>
            </a:pPr>
            <a:r>
              <a:rPr lang="fi-FI" dirty="0"/>
              <a:t> - Vaurioitunut putki keittopinnan B-putki 12 </a:t>
            </a:r>
            <a:r>
              <a:rPr lang="fi-FI" dirty="0" err="1"/>
              <a:t>slinga</a:t>
            </a:r>
            <a:r>
              <a:rPr lang="fi-FI" dirty="0"/>
              <a:t> vasemmalta seinältä </a:t>
            </a:r>
          </a:p>
          <a:p>
            <a:pPr marL="0" indent="0">
              <a:buNone/>
            </a:pPr>
            <a:r>
              <a:rPr lang="fi-FI" dirty="0"/>
              <a:t>    lukien</a:t>
            </a:r>
          </a:p>
          <a:p>
            <a:pPr marL="0" indent="0">
              <a:buNone/>
            </a:pPr>
            <a:r>
              <a:rPr lang="fi-FI" dirty="0"/>
              <a:t> - Korjaus aloitettu klo 22:00 jälkeen</a:t>
            </a:r>
          </a:p>
          <a:p>
            <a:pPr marL="0" indent="0">
              <a:buNone/>
            </a:pPr>
            <a:r>
              <a:rPr lang="fi-FI" dirty="0"/>
              <a:t> - Painerunko valmis su 19.1. n. klo 17:00 jälkeen jonka jälkeen vielä </a:t>
            </a:r>
          </a:p>
          <a:p>
            <a:pPr marL="0" indent="0">
              <a:buNone/>
            </a:pPr>
            <a:r>
              <a:rPr lang="fi-FI" dirty="0"/>
              <a:t>    siteitten korjausta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331121-197A-4BBB-A07F-FD6C5A47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13/12/2016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D12F1D4-C1C8-4497-A815-A64661CE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7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494969-99DC-4185-B1C1-47C4E89D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538A57-8BEC-4135-A336-3D61B2B60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- Vauriokohta pahassa paikassa, jouduttu poistamaan ensin A-putki</a:t>
            </a:r>
          </a:p>
          <a:p>
            <a:pPr marL="0" indent="0">
              <a:buNone/>
            </a:pPr>
            <a:r>
              <a:rPr lang="fi-FI" dirty="0"/>
              <a:t> - Tarkastettiin magneettijauhe-menetelmällä useita A- ja B-putken hitsejä  </a:t>
            </a:r>
          </a:p>
          <a:p>
            <a:pPr marL="0" indent="0">
              <a:buNone/>
            </a:pPr>
            <a:r>
              <a:rPr lang="fi-FI" dirty="0"/>
              <a:t>   Ei </a:t>
            </a:r>
            <a:r>
              <a:rPr lang="fi-FI"/>
              <a:t>havaittu säröjä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- Vesitäyttö aloitettu su 19.1. klo 18:40, 15-17 l/s</a:t>
            </a:r>
          </a:p>
          <a:p>
            <a:pPr marL="0" indent="0">
              <a:buNone/>
            </a:pPr>
            <a:r>
              <a:rPr lang="fi-FI" dirty="0"/>
              <a:t> - Täynnä klo 01:45 -&gt; paineen nosto 80 MPa klo 03:10 pito 20 min, OK</a:t>
            </a:r>
          </a:p>
          <a:p>
            <a:pPr marL="0" indent="0">
              <a:buNone/>
            </a:pPr>
            <a:r>
              <a:rPr lang="fi-FI" dirty="0"/>
              <a:t> -  Paineen lasku ja lieriö ajopintaan, 1. öljy palamaan klo 7:30</a:t>
            </a:r>
          </a:p>
          <a:p>
            <a:pPr marL="0" indent="0">
              <a:buNone/>
            </a:pPr>
            <a:r>
              <a:rPr lang="fi-FI" dirty="0"/>
              <a:t> - Kattila linjassa ma 20.1. klo 12:00 ja lipeä palamaan klo 13:45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3DC86-E15B-41DC-9AFE-6740969B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13/12/2016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06B3DA-4CAE-4D9B-9A81-53F5961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01747-CF0D-436E-AE48-44FDF777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Katkennut keittopintaputki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B4E8A3-E9E5-40C7-9784-8C63DA44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13/12/2016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BF43C7-57DF-49EE-8817-B941A7EB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CB9B527-3499-4CB3-BC8B-22CC6E97F8A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788818"/>
              </p:ext>
            </p:extLst>
          </p:nvPr>
        </p:nvGraphicFramePr>
        <p:xfrm>
          <a:off x="936000" y="1061097"/>
          <a:ext cx="7055045" cy="499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Acrobat Document" r:id="rId3" imgW="31984757" imgH="22659927" progId="AcroExch.Document.DC">
                  <p:embed/>
                </p:oleObj>
              </mc:Choice>
              <mc:Fallback>
                <p:oleObj name="Acrobat Document" r:id="rId3" imgW="31984757" imgH="2265992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000" y="1061097"/>
                        <a:ext cx="7055045" cy="499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lipsi 6">
            <a:extLst>
              <a:ext uri="{FF2B5EF4-FFF2-40B4-BE49-F238E27FC236}">
                <a16:creationId xmlns:a16="http://schemas.microsoft.com/office/drawing/2014/main" id="{458239FD-0DA2-4DF4-8EC7-D7A549D21E09}"/>
              </a:ext>
            </a:extLst>
          </p:cNvPr>
          <p:cNvSpPr/>
          <p:nvPr/>
        </p:nvSpPr>
        <p:spPr>
          <a:xfrm>
            <a:off x="2618335" y="3549000"/>
            <a:ext cx="195943" cy="223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E4971D-62AF-491A-915E-604C3EF5E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553" y="1061097"/>
            <a:ext cx="4576875" cy="5099200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341428C6-CE8C-4021-990D-CFACF3689DB1}"/>
              </a:ext>
            </a:extLst>
          </p:cNvPr>
          <p:cNvSpPr/>
          <p:nvPr/>
        </p:nvSpPr>
        <p:spPr>
          <a:xfrm>
            <a:off x="8050771" y="2366517"/>
            <a:ext cx="195943" cy="223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933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88279-1FFC-4044-882D-150CDA4C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AD9A03C-50AC-4420-88B3-FCDB2883B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676" y="1485111"/>
            <a:ext cx="5146581" cy="3859935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D93F69-0D13-4A1E-9EFC-19FA99E0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13/12/2016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10501C-7C28-4E2D-ADDD-A8A70D24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6397774-F6A0-4835-8587-347A54B966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11" y="1502229"/>
            <a:ext cx="5520711" cy="41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9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B815B4-3F6A-49C6-8FA4-DE7DF439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84186"/>
            <a:ext cx="8050327" cy="9684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1A554E4-0AF5-454C-8308-8A35E3C24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4" y="990535"/>
            <a:ext cx="6668251" cy="5001189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3F14BD-F07C-4D0B-AA2D-FA120BA7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13/12/2016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7E8E093-BB26-4763-A07A-DE2126B7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80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heme/theme1.xml><?xml version="1.0" encoding="utf-8"?>
<a:theme xmlns:a="http://schemas.openxmlformats.org/drawingml/2006/main" name="Stora Enso">
  <a:themeElements>
    <a:clrScheme name="Stora Enso_Blue">
      <a:dk1>
        <a:sysClr val="windowText" lastClr="000000"/>
      </a:dk1>
      <a:lt1>
        <a:sysClr val="window" lastClr="FFFFFF"/>
      </a:lt1>
      <a:dk2>
        <a:srgbClr val="97999B"/>
      </a:dk2>
      <a:lt2>
        <a:srgbClr val="CBCCCD"/>
      </a:lt2>
      <a:accent1>
        <a:srgbClr val="009FDF"/>
      </a:accent1>
      <a:accent2>
        <a:srgbClr val="80CFEF"/>
      </a:accent2>
      <a:accent3>
        <a:srgbClr val="78BE20"/>
      </a:accent3>
      <a:accent4>
        <a:srgbClr val="BCDF90"/>
      </a:accent4>
      <a:accent5>
        <a:srgbClr val="FFD100"/>
      </a:accent5>
      <a:accent6>
        <a:srgbClr val="FFE880"/>
      </a:accent6>
      <a:hlink>
        <a:srgbClr val="000000"/>
      </a:hlink>
      <a:folHlink>
        <a:srgbClr val="000000"/>
      </a:folHlink>
    </a:clrScheme>
    <a:fontScheme name="Stora En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ra Enso_wide" id="{4D054956-46ED-4318-AFA1-9AF9C1974C6C}" vid="{544D892F-BB43-4244-BE04-67DD02B2B90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ora Enso_Blue">
    <a:dk1>
      <a:sysClr val="windowText" lastClr="000000"/>
    </a:dk1>
    <a:lt1>
      <a:sysClr val="window" lastClr="FFFFFF"/>
    </a:lt1>
    <a:dk2>
      <a:srgbClr val="97999B"/>
    </a:dk2>
    <a:lt2>
      <a:srgbClr val="CBCCCD"/>
    </a:lt2>
    <a:accent1>
      <a:srgbClr val="009FDF"/>
    </a:accent1>
    <a:accent2>
      <a:srgbClr val="80CFEF"/>
    </a:accent2>
    <a:accent3>
      <a:srgbClr val="78BE20"/>
    </a:accent3>
    <a:accent4>
      <a:srgbClr val="BCDF90"/>
    </a:accent4>
    <a:accent5>
      <a:srgbClr val="FFD100"/>
    </a:accent5>
    <a:accent6>
      <a:srgbClr val="FFE880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9171</TotalTime>
  <Words>178</Words>
  <Application>Microsoft Office PowerPoint</Application>
  <PresentationFormat>Laajakuva</PresentationFormat>
  <Paragraphs>30</Paragraphs>
  <Slides>6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Stora Enso</vt:lpstr>
      <vt:lpstr>Acrobat Document</vt:lpstr>
      <vt:lpstr>Adobe Acrobat Document</vt:lpstr>
      <vt:lpstr> </vt:lpstr>
      <vt:lpstr>Keittopinta vaurio 18.1.2020</vt:lpstr>
      <vt:lpstr>PowerPoint-esitys</vt:lpstr>
      <vt:lpstr>Katkennut keittopintaputki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SK2 sularännivaurio 30.12. klo 01:30</dc:title>
  <dc:creator>Kolehmainen, Jukka</dc:creator>
  <cp:lastModifiedBy>Kolehmainen, Jukka</cp:lastModifiedBy>
  <cp:revision>93</cp:revision>
  <dcterms:created xsi:type="dcterms:W3CDTF">2015-09-08T07:11:05Z</dcterms:created>
  <dcterms:modified xsi:type="dcterms:W3CDTF">2020-01-21T14:29:27Z</dcterms:modified>
</cp:coreProperties>
</file>