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17" r:id="rId5"/>
    <p:sldId id="530" r:id="rId6"/>
    <p:sldId id="445" r:id="rId7"/>
    <p:sldId id="556" r:id="rId8"/>
    <p:sldId id="482" r:id="rId9"/>
    <p:sldId id="546" r:id="rId10"/>
    <p:sldId id="545" r:id="rId11"/>
    <p:sldId id="557" r:id="rId12"/>
    <p:sldId id="549" r:id="rId13"/>
    <p:sldId id="553" r:id="rId14"/>
    <p:sldId id="555" r:id="rId15"/>
    <p:sldId id="520" r:id="rId16"/>
    <p:sldId id="558" r:id="rId17"/>
    <p:sldId id="559" r:id="rId18"/>
    <p:sldId id="560" r:id="rId19"/>
    <p:sldId id="565" r:id="rId20"/>
    <p:sldId id="562" r:id="rId21"/>
    <p:sldId id="568" r:id="rId22"/>
    <p:sldId id="563" r:id="rId23"/>
    <p:sldId id="569" r:id="rId24"/>
    <p:sldId id="564" r:id="rId25"/>
    <p:sldId id="570" r:id="rId26"/>
    <p:sldId id="532" r:id="rId27"/>
    <p:sldId id="567" r:id="rId28"/>
    <p:sldId id="550" r:id="rId29"/>
    <p:sldId id="571" r:id="rId30"/>
    <p:sldId id="572" r:id="rId31"/>
    <p:sldId id="552" r:id="rId32"/>
  </p:sldIdLst>
  <p:sldSz cx="9144000" cy="6858000" type="screen4x3"/>
  <p:notesSz cx="6805613" cy="9944100"/>
  <p:defaultTextStyle>
    <a:defPPr>
      <a:defRPr lang="fi-FI"/>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89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00FF"/>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5E6AE0-B280-D035-F63A-FE82AF59BD27}" v="111" dt="2023-12-05T13:10:00.842"/>
    <p1510:client id="{CF4C8FC0-E4B0-4DE6-8277-CF210884CD19}" v="10" dt="2023-12-05T13:10:41.837"/>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898"/>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 Hukkanen" userId="S::katri.hukkanen@afry.com::86f767f7-2736-4e14-8292-1b74d15f4f1c" providerId="AD" clId="Web-{6CEBAE3F-413C-AA5C-DC42-9C66C526AF7C}"/>
    <pc:docChg chg="addSld delSld modSld sldOrd">
      <pc:chgData name="Katri Hukkanen" userId="S::katri.hukkanen@afry.com::86f767f7-2736-4e14-8292-1b74d15f4f1c" providerId="AD" clId="Web-{6CEBAE3F-413C-AA5C-DC42-9C66C526AF7C}" dt="2023-10-23T07:58:49.482" v="244" actId="20577"/>
      <pc:docMkLst>
        <pc:docMk/>
      </pc:docMkLst>
      <pc:sldChg chg="del">
        <pc:chgData name="Katri Hukkanen" userId="S::katri.hukkanen@afry.com::86f767f7-2736-4e14-8292-1b74d15f4f1c" providerId="AD" clId="Web-{6CEBAE3F-413C-AA5C-DC42-9C66C526AF7C}" dt="2023-10-23T07:40:49.761" v="14"/>
        <pc:sldMkLst>
          <pc:docMk/>
          <pc:sldMk cId="1117586277" sldId="512"/>
        </pc:sldMkLst>
      </pc:sldChg>
      <pc:sldChg chg="modSp">
        <pc:chgData name="Katri Hukkanen" userId="S::katri.hukkanen@afry.com::86f767f7-2736-4e14-8292-1b74d15f4f1c" providerId="AD" clId="Web-{6CEBAE3F-413C-AA5C-DC42-9C66C526AF7C}" dt="2023-10-23T07:38:34.335" v="8"/>
        <pc:sldMkLst>
          <pc:docMk/>
          <pc:sldMk cId="2004930232" sldId="530"/>
        </pc:sldMkLst>
        <pc:graphicFrameChg chg="mod modGraphic">
          <ac:chgData name="Katri Hukkanen" userId="S::katri.hukkanen@afry.com::86f767f7-2736-4e14-8292-1b74d15f4f1c" providerId="AD" clId="Web-{6CEBAE3F-413C-AA5C-DC42-9C66C526AF7C}" dt="2023-10-23T07:38:34.335" v="8"/>
          <ac:graphicFrameMkLst>
            <pc:docMk/>
            <pc:sldMk cId="2004930232" sldId="530"/>
            <ac:graphicFrameMk id="12" creationId="{485448D5-F3FC-E1EF-5E18-BED4B9D4374A}"/>
          </ac:graphicFrameMkLst>
        </pc:graphicFrameChg>
      </pc:sldChg>
      <pc:sldChg chg="modSp">
        <pc:chgData name="Katri Hukkanen" userId="S::katri.hukkanen@afry.com::86f767f7-2736-4e14-8292-1b74d15f4f1c" providerId="AD" clId="Web-{6CEBAE3F-413C-AA5C-DC42-9C66C526AF7C}" dt="2023-10-23T07:41:22.403" v="18" actId="20577"/>
        <pc:sldMkLst>
          <pc:docMk/>
          <pc:sldMk cId="709510461" sldId="546"/>
        </pc:sldMkLst>
        <pc:spChg chg="mod">
          <ac:chgData name="Katri Hukkanen" userId="S::katri.hukkanen@afry.com::86f767f7-2736-4e14-8292-1b74d15f4f1c" providerId="AD" clId="Web-{6CEBAE3F-413C-AA5C-DC42-9C66C526AF7C}" dt="2023-10-23T07:41:22.403" v="18" actId="20577"/>
          <ac:spMkLst>
            <pc:docMk/>
            <pc:sldMk cId="709510461" sldId="546"/>
            <ac:spMk id="14339" creationId="{00000000-0000-0000-0000-000000000000}"/>
          </ac:spMkLst>
        </pc:spChg>
      </pc:sldChg>
      <pc:sldChg chg="addSp modSp">
        <pc:chgData name="Katri Hukkanen" userId="S::katri.hukkanen@afry.com::86f767f7-2736-4e14-8292-1b74d15f4f1c" providerId="AD" clId="Web-{6CEBAE3F-413C-AA5C-DC42-9C66C526AF7C}" dt="2023-10-23T07:43:24.360" v="74" actId="20577"/>
        <pc:sldMkLst>
          <pc:docMk/>
          <pc:sldMk cId="2723365641" sldId="549"/>
        </pc:sldMkLst>
        <pc:spChg chg="mod">
          <ac:chgData name="Katri Hukkanen" userId="S::katri.hukkanen@afry.com::86f767f7-2736-4e14-8292-1b74d15f4f1c" providerId="AD" clId="Web-{6CEBAE3F-413C-AA5C-DC42-9C66C526AF7C}" dt="2023-10-23T07:42:32.014" v="39" actId="20577"/>
          <ac:spMkLst>
            <pc:docMk/>
            <pc:sldMk cId="2723365641" sldId="549"/>
            <ac:spMk id="3" creationId="{DA574FD8-50A4-4541-899B-A5712C65F93A}"/>
          </ac:spMkLst>
        </pc:spChg>
        <pc:spChg chg="add mod">
          <ac:chgData name="Katri Hukkanen" userId="S::katri.hukkanen@afry.com::86f767f7-2736-4e14-8292-1b74d15f4f1c" providerId="AD" clId="Web-{6CEBAE3F-413C-AA5C-DC42-9C66C526AF7C}" dt="2023-10-23T07:43:24.360" v="74" actId="20577"/>
          <ac:spMkLst>
            <pc:docMk/>
            <pc:sldMk cId="2723365641" sldId="549"/>
            <ac:spMk id="6" creationId="{4CF12E6A-1C0B-C50A-7EB6-040473C1AE7C}"/>
          </ac:spMkLst>
        </pc:spChg>
      </pc:sldChg>
      <pc:sldChg chg="addSp modSp">
        <pc:chgData name="Katri Hukkanen" userId="S::katri.hukkanen@afry.com::86f767f7-2736-4e14-8292-1b74d15f4f1c" providerId="AD" clId="Web-{6CEBAE3F-413C-AA5C-DC42-9C66C526AF7C}" dt="2023-10-23T07:45:53.802" v="115" actId="1076"/>
        <pc:sldMkLst>
          <pc:docMk/>
          <pc:sldMk cId="1075530635" sldId="553"/>
        </pc:sldMkLst>
        <pc:spChg chg="mod">
          <ac:chgData name="Katri Hukkanen" userId="S::katri.hukkanen@afry.com::86f767f7-2736-4e14-8292-1b74d15f4f1c" providerId="AD" clId="Web-{6CEBAE3F-413C-AA5C-DC42-9C66C526AF7C}" dt="2023-10-23T07:45:52.036" v="114" actId="14100"/>
          <ac:spMkLst>
            <pc:docMk/>
            <pc:sldMk cId="1075530635" sldId="553"/>
            <ac:spMk id="3" creationId="{DA574FD8-50A4-4541-899B-A5712C65F93A}"/>
          </ac:spMkLst>
        </pc:spChg>
        <pc:picChg chg="add mod">
          <ac:chgData name="Katri Hukkanen" userId="S::katri.hukkanen@afry.com::86f767f7-2736-4e14-8292-1b74d15f4f1c" providerId="AD" clId="Web-{6CEBAE3F-413C-AA5C-DC42-9C66C526AF7C}" dt="2023-10-23T07:45:53.802" v="115" actId="1076"/>
          <ac:picMkLst>
            <pc:docMk/>
            <pc:sldMk cId="1075530635" sldId="553"/>
            <ac:picMk id="6" creationId="{FBB13C2D-163F-DC6D-6AD7-273FEE137FC4}"/>
          </ac:picMkLst>
        </pc:picChg>
      </pc:sldChg>
      <pc:sldChg chg="addSp modSp">
        <pc:chgData name="Katri Hukkanen" userId="S::katri.hukkanen@afry.com::86f767f7-2736-4e14-8292-1b74d15f4f1c" providerId="AD" clId="Web-{6CEBAE3F-413C-AA5C-DC42-9C66C526AF7C}" dt="2023-10-23T07:48:46.229" v="151" actId="20577"/>
        <pc:sldMkLst>
          <pc:docMk/>
          <pc:sldMk cId="1166648174" sldId="555"/>
        </pc:sldMkLst>
        <pc:spChg chg="mod">
          <ac:chgData name="Katri Hukkanen" userId="S::katri.hukkanen@afry.com::86f767f7-2736-4e14-8292-1b74d15f4f1c" providerId="AD" clId="Web-{6CEBAE3F-413C-AA5C-DC42-9C66C526AF7C}" dt="2023-10-23T07:48:46.229" v="151" actId="20577"/>
          <ac:spMkLst>
            <pc:docMk/>
            <pc:sldMk cId="1166648174" sldId="555"/>
            <ac:spMk id="3" creationId="{DA574FD8-50A4-4541-899B-A5712C65F93A}"/>
          </ac:spMkLst>
        </pc:spChg>
        <pc:picChg chg="add mod">
          <ac:chgData name="Katri Hukkanen" userId="S::katri.hukkanen@afry.com::86f767f7-2736-4e14-8292-1b74d15f4f1c" providerId="AD" clId="Web-{6CEBAE3F-413C-AA5C-DC42-9C66C526AF7C}" dt="2023-10-23T07:48:23.369" v="125" actId="1076"/>
          <ac:picMkLst>
            <pc:docMk/>
            <pc:sldMk cId="1166648174" sldId="555"/>
            <ac:picMk id="6" creationId="{80928D8E-4CEF-0740-94E5-414276292921}"/>
          </ac:picMkLst>
        </pc:picChg>
      </pc:sldChg>
      <pc:sldChg chg="addSp delSp modSp add ord replId">
        <pc:chgData name="Katri Hukkanen" userId="S::katri.hukkanen@afry.com::86f767f7-2736-4e14-8292-1b74d15f4f1c" providerId="AD" clId="Web-{6CEBAE3F-413C-AA5C-DC42-9C66C526AF7C}" dt="2023-10-23T07:40:42.652" v="13"/>
        <pc:sldMkLst>
          <pc:docMk/>
          <pc:sldMk cId="3988146702" sldId="556"/>
        </pc:sldMkLst>
        <pc:spChg chg="mod">
          <ac:chgData name="Katri Hukkanen" userId="S::katri.hukkanen@afry.com::86f767f7-2736-4e14-8292-1b74d15f4f1c" providerId="AD" clId="Web-{6CEBAE3F-413C-AA5C-DC42-9C66C526AF7C}" dt="2023-10-23T07:40:38.886" v="12" actId="20577"/>
          <ac:spMkLst>
            <pc:docMk/>
            <pc:sldMk cId="3988146702" sldId="556"/>
            <ac:spMk id="3" creationId="{00000000-0000-0000-0000-000000000000}"/>
          </ac:spMkLst>
        </pc:spChg>
        <pc:spChg chg="del">
          <ac:chgData name="Katri Hukkanen" userId="S::katri.hukkanen@afry.com::86f767f7-2736-4e14-8292-1b74d15f4f1c" providerId="AD" clId="Web-{6CEBAE3F-413C-AA5C-DC42-9C66C526AF7C}" dt="2023-10-23T07:40:35.667" v="11"/>
          <ac:spMkLst>
            <pc:docMk/>
            <pc:sldMk cId="3988146702" sldId="556"/>
            <ac:spMk id="4" creationId="{00000000-0000-0000-0000-000000000000}"/>
          </ac:spMkLst>
        </pc:spChg>
        <pc:spChg chg="add del mod">
          <ac:chgData name="Katri Hukkanen" userId="S::katri.hukkanen@afry.com::86f767f7-2736-4e14-8292-1b74d15f4f1c" providerId="AD" clId="Web-{6CEBAE3F-413C-AA5C-DC42-9C66C526AF7C}" dt="2023-10-23T07:40:42.652" v="13"/>
          <ac:spMkLst>
            <pc:docMk/>
            <pc:sldMk cId="3988146702" sldId="556"/>
            <ac:spMk id="6" creationId="{210D7CB6-815E-F347-475E-98DBEDB1BDAE}"/>
          </ac:spMkLst>
        </pc:spChg>
      </pc:sldChg>
      <pc:sldChg chg="modSp add replId">
        <pc:chgData name="Katri Hukkanen" userId="S::katri.hukkanen@afry.com::86f767f7-2736-4e14-8292-1b74d15f4f1c" providerId="AD" clId="Web-{6CEBAE3F-413C-AA5C-DC42-9C66C526AF7C}" dt="2023-10-23T07:41:35.763" v="28" actId="20577"/>
        <pc:sldMkLst>
          <pc:docMk/>
          <pc:sldMk cId="104174819" sldId="557"/>
        </pc:sldMkLst>
        <pc:spChg chg="mod">
          <ac:chgData name="Katri Hukkanen" userId="S::katri.hukkanen@afry.com::86f767f7-2736-4e14-8292-1b74d15f4f1c" providerId="AD" clId="Web-{6CEBAE3F-413C-AA5C-DC42-9C66C526AF7C}" dt="2023-10-23T07:41:35.763" v="28" actId="20577"/>
          <ac:spMkLst>
            <pc:docMk/>
            <pc:sldMk cId="104174819" sldId="557"/>
            <ac:spMk id="14338" creationId="{00000000-0000-0000-0000-000000000000}"/>
          </ac:spMkLst>
        </pc:spChg>
        <pc:spChg chg="mod">
          <ac:chgData name="Katri Hukkanen" userId="S::katri.hukkanen@afry.com::86f767f7-2736-4e14-8292-1b74d15f4f1c" providerId="AD" clId="Web-{6CEBAE3F-413C-AA5C-DC42-9C66C526AF7C}" dt="2023-10-23T07:41:28.872" v="19" actId="20577"/>
          <ac:spMkLst>
            <pc:docMk/>
            <pc:sldMk cId="104174819" sldId="557"/>
            <ac:spMk id="14339" creationId="{00000000-0000-0000-0000-000000000000}"/>
          </ac:spMkLst>
        </pc:spChg>
      </pc:sldChg>
      <pc:sldChg chg="modSp add ord replId">
        <pc:chgData name="Katri Hukkanen" userId="S::katri.hukkanen@afry.com::86f767f7-2736-4e14-8292-1b74d15f4f1c" providerId="AD" clId="Web-{6CEBAE3F-413C-AA5C-DC42-9C66C526AF7C}" dt="2023-10-23T07:58:49.482" v="244" actId="20577"/>
        <pc:sldMkLst>
          <pc:docMk/>
          <pc:sldMk cId="432620482" sldId="558"/>
        </pc:sldMkLst>
        <pc:spChg chg="mod">
          <ac:chgData name="Katri Hukkanen" userId="S::katri.hukkanen@afry.com::86f767f7-2736-4e14-8292-1b74d15f4f1c" providerId="AD" clId="Web-{6CEBAE3F-413C-AA5C-DC42-9C66C526AF7C}" dt="2023-10-23T07:50:39.623" v="157" actId="20577"/>
          <ac:spMkLst>
            <pc:docMk/>
            <pc:sldMk cId="432620482" sldId="558"/>
            <ac:spMk id="14338" creationId="{00000000-0000-0000-0000-000000000000}"/>
          </ac:spMkLst>
        </pc:spChg>
        <pc:spChg chg="mod">
          <ac:chgData name="Katri Hukkanen" userId="S::katri.hukkanen@afry.com::86f767f7-2736-4e14-8292-1b74d15f4f1c" providerId="AD" clId="Web-{6CEBAE3F-413C-AA5C-DC42-9C66C526AF7C}" dt="2023-10-23T07:58:49.482" v="244" actId="20577"/>
          <ac:spMkLst>
            <pc:docMk/>
            <pc:sldMk cId="432620482" sldId="558"/>
            <ac:spMk id="14339" creationId="{00000000-0000-0000-0000-000000000000}"/>
          </ac:spMkLst>
        </pc:spChg>
      </pc:sldChg>
    </pc:docChg>
  </pc:docChgLst>
  <pc:docChgLst>
    <pc:chgData name="Hukkanen, Katri" userId="S::katri.hukkanen@afry.com::86f767f7-2736-4e14-8292-1b74d15f4f1c" providerId="AD" clId="Web-{E283D9A8-E78F-F16D-0A6D-672922BAAFB7}"/>
    <pc:docChg chg="addSld modSld sldOrd">
      <pc:chgData name="Hukkanen, Katri" userId="S::katri.hukkanen@afry.com::86f767f7-2736-4e14-8292-1b74d15f4f1c" providerId="AD" clId="Web-{E283D9A8-E78F-F16D-0A6D-672922BAAFB7}" dt="2023-09-27T04:46:58.205" v="68"/>
      <pc:docMkLst>
        <pc:docMk/>
      </pc:docMkLst>
      <pc:sldChg chg="ord">
        <pc:chgData name="Hukkanen, Katri" userId="S::katri.hukkanen@afry.com::86f767f7-2736-4e14-8292-1b74d15f4f1c" providerId="AD" clId="Web-{E283D9A8-E78F-F16D-0A6D-672922BAAFB7}" dt="2023-09-27T04:45:29.078" v="2"/>
        <pc:sldMkLst>
          <pc:docMk/>
          <pc:sldMk cId="2442222490" sldId="532"/>
        </pc:sldMkLst>
      </pc:sldChg>
      <pc:sldChg chg="modSp add ord replId">
        <pc:chgData name="Hukkanen, Katri" userId="S::katri.hukkanen@afry.com::86f767f7-2736-4e14-8292-1b74d15f4f1c" providerId="AD" clId="Web-{E283D9A8-E78F-F16D-0A6D-672922BAAFB7}" dt="2023-09-27T04:46:52.939" v="67" actId="20577"/>
        <pc:sldMkLst>
          <pc:docMk/>
          <pc:sldMk cId="1433793735" sldId="550"/>
        </pc:sldMkLst>
        <pc:spChg chg="mod">
          <ac:chgData name="Hukkanen, Katri" userId="S::katri.hukkanen@afry.com::86f767f7-2736-4e14-8292-1b74d15f4f1c" providerId="AD" clId="Web-{E283D9A8-E78F-F16D-0A6D-672922BAAFB7}" dt="2023-09-27T04:45:57.563" v="22" actId="20577"/>
          <ac:spMkLst>
            <pc:docMk/>
            <pc:sldMk cId="1433793735" sldId="550"/>
            <ac:spMk id="14338" creationId="{00000000-0000-0000-0000-000000000000}"/>
          </ac:spMkLst>
        </pc:spChg>
        <pc:spChg chg="mod">
          <ac:chgData name="Hukkanen, Katri" userId="S::katri.hukkanen@afry.com::86f767f7-2736-4e14-8292-1b74d15f4f1c" providerId="AD" clId="Web-{E283D9A8-E78F-F16D-0A6D-672922BAAFB7}" dt="2023-09-27T04:46:52.939" v="67" actId="20577"/>
          <ac:spMkLst>
            <pc:docMk/>
            <pc:sldMk cId="1433793735" sldId="550"/>
            <ac:spMk id="14339" creationId="{00000000-0000-0000-0000-000000000000}"/>
          </ac:spMkLst>
        </pc:spChg>
      </pc:sldChg>
      <pc:sldChg chg="add replId">
        <pc:chgData name="Hukkanen, Katri" userId="S::katri.hukkanen@afry.com::86f767f7-2736-4e14-8292-1b74d15f4f1c" providerId="AD" clId="Web-{E283D9A8-E78F-F16D-0A6D-672922BAAFB7}" dt="2023-09-27T04:46:58.205" v="68"/>
        <pc:sldMkLst>
          <pc:docMk/>
          <pc:sldMk cId="1540751102" sldId="551"/>
        </pc:sldMkLst>
      </pc:sldChg>
    </pc:docChg>
  </pc:docChgLst>
  <pc:docChgLst>
    <pc:chgData name="Emma Kärkkäinen" userId="c0f79d9a-c7a1-4c3a-a3fb-6aa9ca8ad3e7" providerId="ADAL" clId="{CF4C8FC0-E4B0-4DE6-8277-CF210884CD19}"/>
    <pc:docChg chg="undo custSel addSld delSld modSld">
      <pc:chgData name="Emma Kärkkäinen" userId="c0f79d9a-c7a1-4c3a-a3fb-6aa9ca8ad3e7" providerId="ADAL" clId="{CF4C8FC0-E4B0-4DE6-8277-CF210884CD19}" dt="2023-12-05T13:10:41.837" v="347" actId="255"/>
      <pc:docMkLst>
        <pc:docMk/>
      </pc:docMkLst>
      <pc:sldChg chg="modSp mod">
        <pc:chgData name="Emma Kärkkäinen" userId="c0f79d9a-c7a1-4c3a-a3fb-6aa9ca8ad3e7" providerId="ADAL" clId="{CF4C8FC0-E4B0-4DE6-8277-CF210884CD19}" dt="2023-12-05T13:02:38.461" v="345" actId="13926"/>
        <pc:sldMkLst>
          <pc:docMk/>
          <pc:sldMk cId="0" sldId="317"/>
        </pc:sldMkLst>
        <pc:spChg chg="mod">
          <ac:chgData name="Emma Kärkkäinen" userId="c0f79d9a-c7a1-4c3a-a3fb-6aa9ca8ad3e7" providerId="ADAL" clId="{CF4C8FC0-E4B0-4DE6-8277-CF210884CD19}" dt="2023-12-05T13:02:38.461" v="345" actId="13926"/>
          <ac:spMkLst>
            <pc:docMk/>
            <pc:sldMk cId="0" sldId="317"/>
            <ac:spMk id="4" creationId="{00000000-0000-0000-0000-000000000000}"/>
          </ac:spMkLst>
        </pc:spChg>
      </pc:sldChg>
      <pc:sldChg chg="modSp mod">
        <pc:chgData name="Emma Kärkkäinen" userId="c0f79d9a-c7a1-4c3a-a3fb-6aa9ca8ad3e7" providerId="ADAL" clId="{CF4C8FC0-E4B0-4DE6-8277-CF210884CD19}" dt="2023-12-05T13:02:00.973" v="341" actId="20577"/>
        <pc:sldMkLst>
          <pc:docMk/>
          <pc:sldMk cId="3368070428" sldId="545"/>
        </pc:sldMkLst>
        <pc:spChg chg="mod">
          <ac:chgData name="Emma Kärkkäinen" userId="c0f79d9a-c7a1-4c3a-a3fb-6aa9ca8ad3e7" providerId="ADAL" clId="{CF4C8FC0-E4B0-4DE6-8277-CF210884CD19}" dt="2023-12-05T13:02:00.973" v="341" actId="20577"/>
          <ac:spMkLst>
            <pc:docMk/>
            <pc:sldMk cId="3368070428" sldId="545"/>
            <ac:spMk id="14339" creationId="{00000000-0000-0000-0000-000000000000}"/>
          </ac:spMkLst>
        </pc:spChg>
      </pc:sldChg>
      <pc:sldChg chg="addSp delSp modSp mod">
        <pc:chgData name="Emma Kärkkäinen" userId="c0f79d9a-c7a1-4c3a-a3fb-6aa9ca8ad3e7" providerId="ADAL" clId="{CF4C8FC0-E4B0-4DE6-8277-CF210884CD19}" dt="2023-12-05T13:02:48.267" v="346" actId="13926"/>
        <pc:sldMkLst>
          <pc:docMk/>
          <pc:sldMk cId="2723365641" sldId="549"/>
        </pc:sldMkLst>
        <pc:spChg chg="mod">
          <ac:chgData name="Emma Kärkkäinen" userId="c0f79d9a-c7a1-4c3a-a3fb-6aa9ca8ad3e7" providerId="ADAL" clId="{CF4C8FC0-E4B0-4DE6-8277-CF210884CD19}" dt="2023-12-05T13:02:48.267" v="346" actId="13926"/>
          <ac:spMkLst>
            <pc:docMk/>
            <pc:sldMk cId="2723365641" sldId="549"/>
            <ac:spMk id="3" creationId="{DA574FD8-50A4-4541-899B-A5712C65F93A}"/>
          </ac:spMkLst>
        </pc:spChg>
        <pc:spChg chg="add del mod">
          <ac:chgData name="Emma Kärkkäinen" userId="c0f79d9a-c7a1-4c3a-a3fb-6aa9ca8ad3e7" providerId="ADAL" clId="{CF4C8FC0-E4B0-4DE6-8277-CF210884CD19}" dt="2023-12-05T13:02:24.687" v="344" actId="207"/>
          <ac:spMkLst>
            <pc:docMk/>
            <pc:sldMk cId="2723365641" sldId="549"/>
            <ac:spMk id="6" creationId="{4CF12E6A-1C0B-C50A-7EB6-040473C1AE7C}"/>
          </ac:spMkLst>
        </pc:spChg>
      </pc:sldChg>
      <pc:sldChg chg="modNotesTx">
        <pc:chgData name="Emma Kärkkäinen" userId="c0f79d9a-c7a1-4c3a-a3fb-6aa9ca8ad3e7" providerId="ADAL" clId="{CF4C8FC0-E4B0-4DE6-8277-CF210884CD19}" dt="2023-12-05T13:00:39.596" v="263" actId="20577"/>
        <pc:sldMkLst>
          <pc:docMk/>
          <pc:sldMk cId="1433793735" sldId="550"/>
        </pc:sldMkLst>
      </pc:sldChg>
      <pc:sldChg chg="modSp mod modNotesTx">
        <pc:chgData name="Emma Kärkkäinen" userId="c0f79d9a-c7a1-4c3a-a3fb-6aa9ca8ad3e7" providerId="ADAL" clId="{CF4C8FC0-E4B0-4DE6-8277-CF210884CD19}" dt="2023-12-05T13:02:15.071" v="342" actId="13926"/>
        <pc:sldMkLst>
          <pc:docMk/>
          <pc:sldMk cId="1166648174" sldId="555"/>
        </pc:sldMkLst>
        <pc:spChg chg="mod">
          <ac:chgData name="Emma Kärkkäinen" userId="c0f79d9a-c7a1-4c3a-a3fb-6aa9ca8ad3e7" providerId="ADAL" clId="{CF4C8FC0-E4B0-4DE6-8277-CF210884CD19}" dt="2023-12-05T13:02:15.071" v="342" actId="13926"/>
          <ac:spMkLst>
            <pc:docMk/>
            <pc:sldMk cId="1166648174" sldId="555"/>
            <ac:spMk id="3" creationId="{DA574FD8-50A4-4541-899B-A5712C65F93A}"/>
          </ac:spMkLst>
        </pc:spChg>
      </pc:sldChg>
      <pc:sldChg chg="modSp mod">
        <pc:chgData name="Emma Kärkkäinen" userId="c0f79d9a-c7a1-4c3a-a3fb-6aa9ca8ad3e7" providerId="ADAL" clId="{CF4C8FC0-E4B0-4DE6-8277-CF210884CD19}" dt="2023-12-05T12:56:38.315" v="114" actId="20577"/>
        <pc:sldMkLst>
          <pc:docMk/>
          <pc:sldMk cId="104174819" sldId="557"/>
        </pc:sldMkLst>
        <pc:spChg chg="mod">
          <ac:chgData name="Emma Kärkkäinen" userId="c0f79d9a-c7a1-4c3a-a3fb-6aa9ca8ad3e7" providerId="ADAL" clId="{CF4C8FC0-E4B0-4DE6-8277-CF210884CD19}" dt="2023-12-05T12:56:38.315" v="114" actId="20577"/>
          <ac:spMkLst>
            <pc:docMk/>
            <pc:sldMk cId="104174819" sldId="557"/>
            <ac:spMk id="14339" creationId="{00000000-0000-0000-0000-000000000000}"/>
          </ac:spMkLst>
        </pc:spChg>
      </pc:sldChg>
      <pc:sldChg chg="modNotesTx">
        <pc:chgData name="Emma Kärkkäinen" userId="c0f79d9a-c7a1-4c3a-a3fb-6aa9ca8ad3e7" providerId="ADAL" clId="{CF4C8FC0-E4B0-4DE6-8277-CF210884CD19}" dt="2023-12-05T12:57:53.076" v="207" actId="20577"/>
        <pc:sldMkLst>
          <pc:docMk/>
          <pc:sldMk cId="3181541715" sldId="559"/>
        </pc:sldMkLst>
      </pc:sldChg>
      <pc:sldChg chg="modSp mod modNotesTx">
        <pc:chgData name="Emma Kärkkäinen" userId="c0f79d9a-c7a1-4c3a-a3fb-6aa9ca8ad3e7" providerId="ADAL" clId="{CF4C8FC0-E4B0-4DE6-8277-CF210884CD19}" dt="2023-12-05T13:10:41.837" v="347" actId="255"/>
        <pc:sldMkLst>
          <pc:docMk/>
          <pc:sldMk cId="2552417002" sldId="560"/>
        </pc:sldMkLst>
        <pc:spChg chg="mod">
          <ac:chgData name="Emma Kärkkäinen" userId="c0f79d9a-c7a1-4c3a-a3fb-6aa9ca8ad3e7" providerId="ADAL" clId="{CF4C8FC0-E4B0-4DE6-8277-CF210884CD19}" dt="2023-12-05T13:10:41.837" v="347" actId="255"/>
          <ac:spMkLst>
            <pc:docMk/>
            <pc:sldMk cId="2552417002" sldId="560"/>
            <ac:spMk id="6" creationId="{F0D3D821-AA16-BCB2-2E40-7E81F28D18DE}"/>
          </ac:spMkLst>
        </pc:spChg>
      </pc:sldChg>
      <pc:sldChg chg="del">
        <pc:chgData name="Emma Kärkkäinen" userId="c0f79d9a-c7a1-4c3a-a3fb-6aa9ca8ad3e7" providerId="ADAL" clId="{CF4C8FC0-E4B0-4DE6-8277-CF210884CD19}" dt="2023-12-05T12:53:44.616" v="0" actId="2696"/>
        <pc:sldMkLst>
          <pc:docMk/>
          <pc:sldMk cId="54240180" sldId="566"/>
        </pc:sldMkLst>
      </pc:sldChg>
      <pc:sldChg chg="modSp mod">
        <pc:chgData name="Emma Kärkkäinen" userId="c0f79d9a-c7a1-4c3a-a3fb-6aa9ca8ad3e7" providerId="ADAL" clId="{CF4C8FC0-E4B0-4DE6-8277-CF210884CD19}" dt="2023-12-05T12:58:37.583" v="239" actId="1076"/>
        <pc:sldMkLst>
          <pc:docMk/>
          <pc:sldMk cId="962959279" sldId="568"/>
        </pc:sldMkLst>
        <pc:spChg chg="mod">
          <ac:chgData name="Emma Kärkkäinen" userId="c0f79d9a-c7a1-4c3a-a3fb-6aa9ca8ad3e7" providerId="ADAL" clId="{CF4C8FC0-E4B0-4DE6-8277-CF210884CD19}" dt="2023-12-05T12:58:37.583" v="239" actId="1076"/>
          <ac:spMkLst>
            <pc:docMk/>
            <pc:sldMk cId="962959279" sldId="568"/>
            <ac:spMk id="3" creationId="{E5DA30F5-3F49-C65B-9A36-E87E26D548F9}"/>
          </ac:spMkLst>
        </pc:spChg>
      </pc:sldChg>
      <pc:sldChg chg="modSp add mod">
        <pc:chgData name="Emma Kärkkäinen" userId="c0f79d9a-c7a1-4c3a-a3fb-6aa9ca8ad3e7" providerId="ADAL" clId="{CF4C8FC0-E4B0-4DE6-8277-CF210884CD19}" dt="2023-12-05T12:59:11.140" v="243" actId="108"/>
        <pc:sldMkLst>
          <pc:docMk/>
          <pc:sldMk cId="3493781843" sldId="570"/>
        </pc:sldMkLst>
        <pc:spChg chg="mod">
          <ac:chgData name="Emma Kärkkäinen" userId="c0f79d9a-c7a1-4c3a-a3fb-6aa9ca8ad3e7" providerId="ADAL" clId="{CF4C8FC0-E4B0-4DE6-8277-CF210884CD19}" dt="2023-12-05T12:59:11.140" v="243" actId="108"/>
          <ac:spMkLst>
            <pc:docMk/>
            <pc:sldMk cId="3493781843" sldId="570"/>
            <ac:spMk id="3" creationId="{E5DA30F5-3F49-C65B-9A36-E87E26D548F9}"/>
          </ac:spMkLst>
        </pc:spChg>
      </pc:sldChg>
      <pc:sldChg chg="modSp add mod">
        <pc:chgData name="Emma Kärkkäinen" userId="c0f79d9a-c7a1-4c3a-a3fb-6aa9ca8ad3e7" providerId="ADAL" clId="{CF4C8FC0-E4B0-4DE6-8277-CF210884CD19}" dt="2023-12-05T13:00:22.673" v="260" actId="255"/>
        <pc:sldMkLst>
          <pc:docMk/>
          <pc:sldMk cId="492867916" sldId="571"/>
        </pc:sldMkLst>
        <pc:spChg chg="mod">
          <ac:chgData name="Emma Kärkkäinen" userId="c0f79d9a-c7a1-4c3a-a3fb-6aa9ca8ad3e7" providerId="ADAL" clId="{CF4C8FC0-E4B0-4DE6-8277-CF210884CD19}" dt="2023-12-05T13:00:22.673" v="260" actId="255"/>
          <ac:spMkLst>
            <pc:docMk/>
            <pc:sldMk cId="492867916" sldId="571"/>
            <ac:spMk id="14339" creationId="{00000000-0000-0000-0000-000000000000}"/>
          </ac:spMkLst>
        </pc:spChg>
      </pc:sldChg>
      <pc:sldChg chg="modSp add mod">
        <pc:chgData name="Emma Kärkkäinen" userId="c0f79d9a-c7a1-4c3a-a3fb-6aa9ca8ad3e7" providerId="ADAL" clId="{CF4C8FC0-E4B0-4DE6-8277-CF210884CD19}" dt="2023-12-05T13:00:32.526" v="262" actId="20577"/>
        <pc:sldMkLst>
          <pc:docMk/>
          <pc:sldMk cId="1681816114" sldId="572"/>
        </pc:sldMkLst>
        <pc:spChg chg="mod">
          <ac:chgData name="Emma Kärkkäinen" userId="c0f79d9a-c7a1-4c3a-a3fb-6aa9ca8ad3e7" providerId="ADAL" clId="{CF4C8FC0-E4B0-4DE6-8277-CF210884CD19}" dt="2023-12-05T13:00:32.526" v="262" actId="20577"/>
          <ac:spMkLst>
            <pc:docMk/>
            <pc:sldMk cId="1681816114" sldId="572"/>
            <ac:spMk id="14339" creationId="{00000000-0000-0000-0000-000000000000}"/>
          </ac:spMkLst>
        </pc:spChg>
      </pc:sldChg>
    </pc:docChg>
  </pc:docChgLst>
  <pc:docChgLst>
    <pc:chgData name="Hukkanen, Katri" userId="S::katri.hukkanen@afry.com::86f767f7-2736-4e14-8292-1b74d15f4f1c" providerId="AD" clId="Web-{01C14DD6-3AC1-4E1F-E5B0-577722E1288F}"/>
    <pc:docChg chg="addSld delSld modSld sldOrd modMainMaster">
      <pc:chgData name="Hukkanen, Katri" userId="S::katri.hukkanen@afry.com::86f767f7-2736-4e14-8292-1b74d15f4f1c" providerId="AD" clId="Web-{01C14DD6-3AC1-4E1F-E5B0-577722E1288F}" dt="2023-09-26T12:05:20.313" v="210" actId="20577"/>
      <pc:docMkLst>
        <pc:docMk/>
      </pc:docMkLst>
      <pc:sldChg chg="modSp">
        <pc:chgData name="Hukkanen, Katri" userId="S::katri.hukkanen@afry.com::86f767f7-2736-4e14-8292-1b74d15f4f1c" providerId="AD" clId="Web-{01C14DD6-3AC1-4E1F-E5B0-577722E1288F}" dt="2023-09-26T12:04:02.280" v="172" actId="20577"/>
        <pc:sldMkLst>
          <pc:docMk/>
          <pc:sldMk cId="0" sldId="317"/>
        </pc:sldMkLst>
        <pc:spChg chg="mod">
          <ac:chgData name="Hukkanen, Katri" userId="S::katri.hukkanen@afry.com::86f767f7-2736-4e14-8292-1b74d15f4f1c" providerId="AD" clId="Web-{01C14DD6-3AC1-4E1F-E5B0-577722E1288F}" dt="2023-09-26T11:53:48.225" v="90"/>
          <ac:spMkLst>
            <pc:docMk/>
            <pc:sldMk cId="0" sldId="317"/>
            <ac:spMk id="2" creationId="{4DB8B0D5-66B1-47B7-A841-34638E215139}"/>
          </ac:spMkLst>
        </pc:spChg>
        <pc:spChg chg="mod">
          <ac:chgData name="Hukkanen, Katri" userId="S::katri.hukkanen@afry.com::86f767f7-2736-4e14-8292-1b74d15f4f1c" providerId="AD" clId="Web-{01C14DD6-3AC1-4E1F-E5B0-577722E1288F}" dt="2023-09-26T12:04:02.280" v="172" actId="20577"/>
          <ac:spMkLst>
            <pc:docMk/>
            <pc:sldMk cId="0" sldId="317"/>
            <ac:spMk id="3" creationId="{00000000-0000-0000-0000-000000000000}"/>
          </ac:spMkLst>
        </pc:spChg>
        <pc:spChg chg="mod">
          <ac:chgData name="Hukkanen, Katri" userId="S::katri.hukkanen@afry.com::86f767f7-2736-4e14-8292-1b74d15f4f1c" providerId="AD" clId="Web-{01C14DD6-3AC1-4E1F-E5B0-577722E1288F}" dt="2023-09-26T12:04:00.390" v="171" actId="1076"/>
          <ac:spMkLst>
            <pc:docMk/>
            <pc:sldMk cId="0" sldId="317"/>
            <ac:spMk id="4" creationId="{00000000-0000-0000-0000-000000000000}"/>
          </ac:spMkLst>
        </pc:spChg>
      </pc:sldChg>
      <pc:sldChg chg="modSp ord">
        <pc:chgData name="Hukkanen, Katri" userId="S::katri.hukkanen@afry.com::86f767f7-2736-4e14-8292-1b74d15f4f1c" providerId="AD" clId="Web-{01C14DD6-3AC1-4E1F-E5B0-577722E1288F}" dt="2023-09-26T11:54:44.039" v="111" actId="20577"/>
        <pc:sldMkLst>
          <pc:docMk/>
          <pc:sldMk cId="3161562930" sldId="445"/>
        </pc:sldMkLst>
        <pc:spChg chg="mod">
          <ac:chgData name="Hukkanen, Katri" userId="S::katri.hukkanen@afry.com::86f767f7-2736-4e14-8292-1b74d15f4f1c" providerId="AD" clId="Web-{01C14DD6-3AC1-4E1F-E5B0-577722E1288F}" dt="2023-09-26T11:54:44.039" v="111" actId="20577"/>
          <ac:spMkLst>
            <pc:docMk/>
            <pc:sldMk cId="3161562930" sldId="445"/>
            <ac:spMk id="10" creationId="{642545A7-9C1D-48D9-879A-EF5C231D45F1}"/>
          </ac:spMkLst>
        </pc:spChg>
        <pc:spChg chg="mod">
          <ac:chgData name="Hukkanen, Katri" userId="S::katri.hukkanen@afry.com::86f767f7-2736-4e14-8292-1b74d15f4f1c" providerId="AD" clId="Web-{01C14DD6-3AC1-4E1F-E5B0-577722E1288F}" dt="2023-09-26T11:53:51.460" v="91"/>
          <ac:spMkLst>
            <pc:docMk/>
            <pc:sldMk cId="3161562930" sldId="445"/>
            <ac:spMk id="5124" creationId="{F3AB66C4-3D46-4A05-B961-368C2F9A3681}"/>
          </ac:spMkLst>
        </pc:spChg>
      </pc:sldChg>
      <pc:sldChg chg="del">
        <pc:chgData name="Hukkanen, Katri" userId="S::katri.hukkanen@afry.com::86f767f7-2736-4e14-8292-1b74d15f4f1c" providerId="AD" clId="Web-{01C14DD6-3AC1-4E1F-E5B0-577722E1288F}" dt="2023-09-26T11:53:18.725" v="38"/>
        <pc:sldMkLst>
          <pc:docMk/>
          <pc:sldMk cId="2633418495" sldId="465"/>
        </pc:sldMkLst>
      </pc:sldChg>
      <pc:sldChg chg="modSp del">
        <pc:chgData name="Hukkanen, Katri" userId="S::katri.hukkanen@afry.com::86f767f7-2736-4e14-8292-1b74d15f4f1c" providerId="AD" clId="Web-{01C14DD6-3AC1-4E1F-E5B0-577722E1288F}" dt="2023-09-26T12:04:55.203" v="179"/>
        <pc:sldMkLst>
          <pc:docMk/>
          <pc:sldMk cId="669544046" sldId="471"/>
        </pc:sldMkLst>
        <pc:spChg chg="mod">
          <ac:chgData name="Hukkanen, Katri" userId="S::katri.hukkanen@afry.com::86f767f7-2736-4e14-8292-1b74d15f4f1c" providerId="AD" clId="Web-{01C14DD6-3AC1-4E1F-E5B0-577722E1288F}" dt="2023-09-26T12:03:18.155" v="165" actId="20577"/>
          <ac:spMkLst>
            <pc:docMk/>
            <pc:sldMk cId="669544046" sldId="471"/>
            <ac:spMk id="5122" creationId="{FB5702EC-9630-49B7-92E3-2F8885C718E1}"/>
          </ac:spMkLst>
        </pc:spChg>
        <pc:spChg chg="mod">
          <ac:chgData name="Hukkanen, Katri" userId="S::katri.hukkanen@afry.com::86f767f7-2736-4e14-8292-1b74d15f4f1c" providerId="AD" clId="Web-{01C14DD6-3AC1-4E1F-E5B0-577722E1288F}" dt="2023-09-26T11:53:51.460" v="91"/>
          <ac:spMkLst>
            <pc:docMk/>
            <pc:sldMk cId="669544046" sldId="471"/>
            <ac:spMk id="5124" creationId="{F3AB66C4-3D46-4A05-B961-368C2F9A3681}"/>
          </ac:spMkLst>
        </pc:spChg>
      </pc:sldChg>
      <pc:sldChg chg="modSp del">
        <pc:chgData name="Hukkanen, Katri" userId="S::katri.hukkanen@afry.com::86f767f7-2736-4e14-8292-1b74d15f4f1c" providerId="AD" clId="Web-{01C14DD6-3AC1-4E1F-E5B0-577722E1288F}" dt="2023-09-26T12:04:56.015" v="180"/>
        <pc:sldMkLst>
          <pc:docMk/>
          <pc:sldMk cId="2826093938" sldId="472"/>
        </pc:sldMkLst>
        <pc:spChg chg="mod">
          <ac:chgData name="Hukkanen, Katri" userId="S::katri.hukkanen@afry.com::86f767f7-2736-4e14-8292-1b74d15f4f1c" providerId="AD" clId="Web-{01C14DD6-3AC1-4E1F-E5B0-577722E1288F}" dt="2023-09-26T12:03:14.889" v="164" actId="20577"/>
          <ac:spMkLst>
            <pc:docMk/>
            <pc:sldMk cId="2826093938" sldId="472"/>
            <ac:spMk id="5122" creationId="{FB5702EC-9630-49B7-92E3-2F8885C718E1}"/>
          </ac:spMkLst>
        </pc:spChg>
        <pc:spChg chg="mod">
          <ac:chgData name="Hukkanen, Katri" userId="S::katri.hukkanen@afry.com::86f767f7-2736-4e14-8292-1b74d15f4f1c" providerId="AD" clId="Web-{01C14DD6-3AC1-4E1F-E5B0-577722E1288F}" dt="2023-09-26T12:03:10.936" v="163" actId="20577"/>
          <ac:spMkLst>
            <pc:docMk/>
            <pc:sldMk cId="2826093938" sldId="472"/>
            <ac:spMk id="5123" creationId="{EA14F0A4-5954-4D2D-B655-99A99E411A5D}"/>
          </ac:spMkLst>
        </pc:spChg>
        <pc:spChg chg="mod">
          <ac:chgData name="Hukkanen, Katri" userId="S::katri.hukkanen@afry.com::86f767f7-2736-4e14-8292-1b74d15f4f1c" providerId="AD" clId="Web-{01C14DD6-3AC1-4E1F-E5B0-577722E1288F}" dt="2023-09-26T11:53:51.460" v="91"/>
          <ac:spMkLst>
            <pc:docMk/>
            <pc:sldMk cId="2826093938" sldId="472"/>
            <ac:spMk id="5124" creationId="{F3AB66C4-3D46-4A05-B961-368C2F9A3681}"/>
          </ac:spMkLst>
        </pc:spChg>
      </pc:sldChg>
      <pc:sldChg chg="modSp del">
        <pc:chgData name="Hukkanen, Katri" userId="S::katri.hukkanen@afry.com::86f767f7-2736-4e14-8292-1b74d15f4f1c" providerId="AD" clId="Web-{01C14DD6-3AC1-4E1F-E5B0-577722E1288F}" dt="2023-09-26T12:03:20.999" v="166"/>
        <pc:sldMkLst>
          <pc:docMk/>
          <pc:sldMk cId="3020045423" sldId="480"/>
        </pc:sldMkLst>
        <pc:spChg chg="mod">
          <ac:chgData name="Hukkanen, Katri" userId="S::katri.hukkanen@afry.com::86f767f7-2736-4e14-8292-1b74d15f4f1c" providerId="AD" clId="Web-{01C14DD6-3AC1-4E1F-E5B0-577722E1288F}" dt="2023-09-26T11:53:51.460" v="91"/>
          <ac:spMkLst>
            <pc:docMk/>
            <pc:sldMk cId="3020045423" sldId="480"/>
            <ac:spMk id="3" creationId="{34965ECE-6AA6-4707-BD5D-72761EDEE5BB}"/>
          </ac:spMkLst>
        </pc:spChg>
      </pc:sldChg>
      <pc:sldChg chg="modSp ord">
        <pc:chgData name="Hukkanen, Katri" userId="S::katri.hukkanen@afry.com::86f767f7-2736-4e14-8292-1b74d15f4f1c" providerId="AD" clId="Web-{01C14DD6-3AC1-4E1F-E5B0-577722E1288F}" dt="2023-09-26T12:02:59.295" v="162"/>
        <pc:sldMkLst>
          <pc:docMk/>
          <pc:sldMk cId="416514716" sldId="482"/>
        </pc:sldMkLst>
        <pc:spChg chg="mod">
          <ac:chgData name="Hukkanen, Katri" userId="S::katri.hukkanen@afry.com::86f767f7-2736-4e14-8292-1b74d15f4f1c" providerId="AD" clId="Web-{01C14DD6-3AC1-4E1F-E5B0-577722E1288F}" dt="2023-09-26T11:53:51.460" v="91"/>
          <ac:spMkLst>
            <pc:docMk/>
            <pc:sldMk cId="416514716" sldId="482"/>
            <ac:spMk id="3" creationId="{85A403E9-7143-4759-B62F-5B7F583B412A}"/>
          </ac:spMkLst>
        </pc:spChg>
      </pc:sldChg>
      <pc:sldChg chg="modSp ord">
        <pc:chgData name="Hukkanen, Katri" userId="S::katri.hukkanen@afry.com::86f767f7-2736-4e14-8292-1b74d15f4f1c" providerId="AD" clId="Web-{01C14DD6-3AC1-4E1F-E5B0-577722E1288F}" dt="2023-09-26T12:04:18.187" v="173" actId="20577"/>
        <pc:sldMkLst>
          <pc:docMk/>
          <pc:sldMk cId="2407969556" sldId="501"/>
        </pc:sldMkLst>
        <pc:spChg chg="mod">
          <ac:chgData name="Hukkanen, Katri" userId="S::katri.hukkanen@afry.com::86f767f7-2736-4e14-8292-1b74d15f4f1c" providerId="AD" clId="Web-{01C14DD6-3AC1-4E1F-E5B0-577722E1288F}" dt="2023-09-26T11:53:51.460" v="91"/>
          <ac:spMkLst>
            <pc:docMk/>
            <pc:sldMk cId="2407969556" sldId="501"/>
            <ac:spMk id="2" creationId="{8CDE42B0-DE8E-4FF0-9B4E-EF678CA2969C}"/>
          </ac:spMkLst>
        </pc:spChg>
        <pc:spChg chg="mod">
          <ac:chgData name="Hukkanen, Katri" userId="S::katri.hukkanen@afry.com::86f767f7-2736-4e14-8292-1b74d15f4f1c" providerId="AD" clId="Web-{01C14DD6-3AC1-4E1F-E5B0-577722E1288F}" dt="2023-09-26T12:04:18.187" v="173" actId="20577"/>
          <ac:spMkLst>
            <pc:docMk/>
            <pc:sldMk cId="2407969556" sldId="501"/>
            <ac:spMk id="6" creationId="{00000000-0000-0000-0000-000000000000}"/>
          </ac:spMkLst>
        </pc:spChg>
      </pc:sldChg>
      <pc:sldChg chg="modSp">
        <pc:chgData name="Hukkanen, Katri" userId="S::katri.hukkanen@afry.com::86f767f7-2736-4e14-8292-1b74d15f4f1c" providerId="AD" clId="Web-{01C14DD6-3AC1-4E1F-E5B0-577722E1288F}" dt="2023-09-26T11:54:48.398" v="112" actId="20577"/>
        <pc:sldMkLst>
          <pc:docMk/>
          <pc:sldMk cId="4254227185" sldId="507"/>
        </pc:sldMkLst>
        <pc:spChg chg="mod">
          <ac:chgData name="Hukkanen, Katri" userId="S::katri.hukkanen@afry.com::86f767f7-2736-4e14-8292-1b74d15f4f1c" providerId="AD" clId="Web-{01C14DD6-3AC1-4E1F-E5B0-577722E1288F}" dt="2023-09-26T11:54:48.398" v="112" actId="20577"/>
          <ac:spMkLst>
            <pc:docMk/>
            <pc:sldMk cId="4254227185" sldId="507"/>
            <ac:spMk id="5122" creationId="{FB5702EC-9630-49B7-92E3-2F8885C718E1}"/>
          </ac:spMkLst>
        </pc:spChg>
        <pc:spChg chg="mod">
          <ac:chgData name="Hukkanen, Katri" userId="S::katri.hukkanen@afry.com::86f767f7-2736-4e14-8292-1b74d15f4f1c" providerId="AD" clId="Web-{01C14DD6-3AC1-4E1F-E5B0-577722E1288F}" dt="2023-09-26T11:53:51.460" v="91"/>
          <ac:spMkLst>
            <pc:docMk/>
            <pc:sldMk cId="4254227185" sldId="507"/>
            <ac:spMk id="5124" creationId="{F3AB66C4-3D46-4A05-B961-368C2F9A3681}"/>
          </ac:spMkLst>
        </pc:spChg>
      </pc:sldChg>
      <pc:sldChg chg="modSp">
        <pc:chgData name="Hukkanen, Katri" userId="S::katri.hukkanen@afry.com::86f767f7-2736-4e14-8292-1b74d15f4f1c" providerId="AD" clId="Web-{01C14DD6-3AC1-4E1F-E5B0-577722E1288F}" dt="2023-09-26T11:57:04.400" v="153" actId="20577"/>
        <pc:sldMkLst>
          <pc:docMk/>
          <pc:sldMk cId="1117586277" sldId="512"/>
        </pc:sldMkLst>
        <pc:spChg chg="mod">
          <ac:chgData name="Hukkanen, Katri" userId="S::katri.hukkanen@afry.com::86f767f7-2736-4e14-8292-1b74d15f4f1c" providerId="AD" clId="Web-{01C14DD6-3AC1-4E1F-E5B0-577722E1288F}" dt="2023-09-26T11:55:08.508" v="124" actId="20577"/>
          <ac:spMkLst>
            <pc:docMk/>
            <pc:sldMk cId="1117586277" sldId="512"/>
            <ac:spMk id="2" creationId="{81FCF19D-7949-4255-9228-FD20ABD6BBF2}"/>
          </ac:spMkLst>
        </pc:spChg>
        <pc:spChg chg="mod">
          <ac:chgData name="Hukkanen, Katri" userId="S::katri.hukkanen@afry.com::86f767f7-2736-4e14-8292-1b74d15f4f1c" providerId="AD" clId="Web-{01C14DD6-3AC1-4E1F-E5B0-577722E1288F}" dt="2023-09-26T11:57:04.400" v="153" actId="20577"/>
          <ac:spMkLst>
            <pc:docMk/>
            <pc:sldMk cId="1117586277" sldId="512"/>
            <ac:spMk id="3" creationId="{DA574FD8-50A4-4541-899B-A5712C65F93A}"/>
          </ac:spMkLst>
        </pc:spChg>
        <pc:spChg chg="mod">
          <ac:chgData name="Hukkanen, Katri" userId="S::katri.hukkanen@afry.com::86f767f7-2736-4e14-8292-1b74d15f4f1c" providerId="AD" clId="Web-{01C14DD6-3AC1-4E1F-E5B0-577722E1288F}" dt="2023-09-26T11:53:51.460" v="91"/>
          <ac:spMkLst>
            <pc:docMk/>
            <pc:sldMk cId="1117586277" sldId="512"/>
            <ac:spMk id="4" creationId="{AE8D21A1-5DC3-4B56-8793-60FB6F2033D6}"/>
          </ac:spMkLst>
        </pc:spChg>
      </pc:sldChg>
      <pc:sldChg chg="modSp ord">
        <pc:chgData name="Hukkanen, Katri" userId="S::katri.hukkanen@afry.com::86f767f7-2736-4e14-8292-1b74d15f4f1c" providerId="AD" clId="Web-{01C14DD6-3AC1-4E1F-E5B0-577722E1288F}" dt="2023-09-26T11:57:14.478" v="154"/>
        <pc:sldMkLst>
          <pc:docMk/>
          <pc:sldMk cId="2209890754" sldId="514"/>
        </pc:sldMkLst>
        <pc:spChg chg="mod">
          <ac:chgData name="Hukkanen, Katri" userId="S::katri.hukkanen@afry.com::86f767f7-2736-4e14-8292-1b74d15f4f1c" providerId="AD" clId="Web-{01C14DD6-3AC1-4E1F-E5B0-577722E1288F}" dt="2023-09-26T11:53:51.460" v="91"/>
          <ac:spMkLst>
            <pc:docMk/>
            <pc:sldMk cId="2209890754" sldId="514"/>
            <ac:spMk id="2" creationId="{8CDE42B0-DE8E-4FF0-9B4E-EF678CA2969C}"/>
          </ac:spMkLst>
        </pc:spChg>
      </pc:sldChg>
      <pc:sldChg chg="modSp">
        <pc:chgData name="Hukkanen, Katri" userId="S::katri.hukkanen@afry.com::86f767f7-2736-4e14-8292-1b74d15f4f1c" providerId="AD" clId="Web-{01C14DD6-3AC1-4E1F-E5B0-577722E1288F}" dt="2023-09-26T12:05:20.313" v="210" actId="20577"/>
        <pc:sldMkLst>
          <pc:docMk/>
          <pc:sldMk cId="211910396" sldId="520"/>
        </pc:sldMkLst>
        <pc:spChg chg="mod">
          <ac:chgData name="Hukkanen, Katri" userId="S::katri.hukkanen@afry.com::86f767f7-2736-4e14-8292-1b74d15f4f1c" providerId="AD" clId="Web-{01C14DD6-3AC1-4E1F-E5B0-577722E1288F}" dt="2023-09-26T11:53:51.460" v="91"/>
          <ac:spMkLst>
            <pc:docMk/>
            <pc:sldMk cId="211910396" sldId="520"/>
            <ac:spMk id="2" creationId="{8CDE42B0-DE8E-4FF0-9B4E-EF678CA2969C}"/>
          </ac:spMkLst>
        </pc:spChg>
        <pc:spChg chg="mod">
          <ac:chgData name="Hukkanen, Katri" userId="S::katri.hukkanen@afry.com::86f767f7-2736-4e14-8292-1b74d15f4f1c" providerId="AD" clId="Web-{01C14DD6-3AC1-4E1F-E5B0-577722E1288F}" dt="2023-09-26T12:05:20.313" v="210" actId="20577"/>
          <ac:spMkLst>
            <pc:docMk/>
            <pc:sldMk cId="211910396" sldId="520"/>
            <ac:spMk id="5" creationId="{00000000-0000-0000-0000-000000000000}"/>
          </ac:spMkLst>
        </pc:spChg>
      </pc:sldChg>
      <pc:sldChg chg="addSp delSp modSp ord">
        <pc:chgData name="Hukkanen, Katri" userId="S::katri.hukkanen@afry.com::86f767f7-2736-4e14-8292-1b74d15f4f1c" providerId="AD" clId="Web-{01C14DD6-3AC1-4E1F-E5B0-577722E1288F}" dt="2023-09-26T12:02:15.701" v="160"/>
        <pc:sldMkLst>
          <pc:docMk/>
          <pc:sldMk cId="2004930232" sldId="530"/>
        </pc:sldMkLst>
        <pc:spChg chg="mod">
          <ac:chgData name="Hukkanen, Katri" userId="S::katri.hukkanen@afry.com::86f767f7-2736-4e14-8292-1b74d15f4f1c" providerId="AD" clId="Web-{01C14DD6-3AC1-4E1F-E5B0-577722E1288F}" dt="2023-09-26T11:51:38.005" v="27" actId="20577"/>
          <ac:spMkLst>
            <pc:docMk/>
            <pc:sldMk cId="2004930232" sldId="530"/>
            <ac:spMk id="2" creationId="{00000000-0000-0000-0000-000000000000}"/>
          </ac:spMkLst>
        </pc:spChg>
        <pc:spChg chg="del mod">
          <ac:chgData name="Hukkanen, Katri" userId="S::katri.hukkanen@afry.com::86f767f7-2736-4e14-8292-1b74d15f4f1c" providerId="AD" clId="Web-{01C14DD6-3AC1-4E1F-E5B0-577722E1288F}" dt="2023-09-26T11:51:41.099" v="29"/>
          <ac:spMkLst>
            <pc:docMk/>
            <pc:sldMk cId="2004930232" sldId="530"/>
            <ac:spMk id="3" creationId="{00000000-0000-0000-0000-000000000000}"/>
          </ac:spMkLst>
        </pc:spChg>
        <pc:spChg chg="mod">
          <ac:chgData name="Hukkanen, Katri" userId="S::katri.hukkanen@afry.com::86f767f7-2736-4e14-8292-1b74d15f4f1c" providerId="AD" clId="Web-{01C14DD6-3AC1-4E1F-E5B0-577722E1288F}" dt="2023-09-26T11:53:51.460" v="91"/>
          <ac:spMkLst>
            <pc:docMk/>
            <pc:sldMk cId="2004930232" sldId="530"/>
            <ac:spMk id="5" creationId="{8A669C47-B821-4C91-9D9D-901FBAF3D4F8}"/>
          </ac:spMkLst>
        </pc:spChg>
        <pc:spChg chg="add mod">
          <ac:chgData name="Hukkanen, Katri" userId="S::katri.hukkanen@afry.com::86f767f7-2736-4e14-8292-1b74d15f4f1c" providerId="AD" clId="Web-{01C14DD6-3AC1-4E1F-E5B0-577722E1288F}" dt="2023-09-26T11:51:41.114" v="31"/>
          <ac:spMkLst>
            <pc:docMk/>
            <pc:sldMk cId="2004930232" sldId="530"/>
            <ac:spMk id="8" creationId="{4583EAFA-7957-F703-DC86-F58FEFFDE3A5}"/>
          </ac:spMkLst>
        </pc:spChg>
        <pc:spChg chg="add del mod">
          <ac:chgData name="Hukkanen, Katri" userId="S::katri.hukkanen@afry.com::86f767f7-2736-4e14-8292-1b74d15f4f1c" providerId="AD" clId="Web-{01C14DD6-3AC1-4E1F-E5B0-577722E1288F}" dt="2023-09-26T12:02:15.685" v="158"/>
          <ac:spMkLst>
            <pc:docMk/>
            <pc:sldMk cId="2004930232" sldId="530"/>
            <ac:spMk id="10" creationId="{EA37A032-E115-6C5A-A4DB-F32F18737150}"/>
          </ac:spMkLst>
        </pc:spChg>
        <pc:spChg chg="add mod">
          <ac:chgData name="Hukkanen, Katri" userId="S::katri.hukkanen@afry.com::86f767f7-2736-4e14-8292-1b74d15f4f1c" providerId="AD" clId="Web-{01C14DD6-3AC1-4E1F-E5B0-577722E1288F}" dt="2023-09-26T12:02:15.701" v="160"/>
          <ac:spMkLst>
            <pc:docMk/>
            <pc:sldMk cId="2004930232" sldId="530"/>
            <ac:spMk id="13" creationId="{B7767CDD-BF0A-F65E-37C0-78440C927398}"/>
          </ac:spMkLst>
        </pc:spChg>
        <pc:graphicFrameChg chg="add del mod ord modGraphic">
          <ac:chgData name="Hukkanen, Katri" userId="S::katri.hukkanen@afry.com::86f767f7-2736-4e14-8292-1b74d15f4f1c" providerId="AD" clId="Web-{01C14DD6-3AC1-4E1F-E5B0-577722E1288F}" dt="2023-09-26T12:02:13.466" v="157"/>
          <ac:graphicFrameMkLst>
            <pc:docMk/>
            <pc:sldMk cId="2004930232" sldId="530"/>
            <ac:graphicFrameMk id="7" creationId="{A28459BC-B564-2F32-393D-5D22233C7FCC}"/>
          </ac:graphicFrameMkLst>
        </pc:graphicFrameChg>
        <pc:graphicFrameChg chg="add mod ord modGraphic">
          <ac:chgData name="Hukkanen, Katri" userId="S::katri.hukkanen@afry.com::86f767f7-2736-4e14-8292-1b74d15f4f1c" providerId="AD" clId="Web-{01C14DD6-3AC1-4E1F-E5B0-577722E1288F}" dt="2023-09-26T12:02:15.685" v="158"/>
          <ac:graphicFrameMkLst>
            <pc:docMk/>
            <pc:sldMk cId="2004930232" sldId="530"/>
            <ac:graphicFrameMk id="12" creationId="{485448D5-F3FC-E1EF-5E18-BED4B9D4374A}"/>
          </ac:graphicFrameMkLst>
        </pc:graphicFrameChg>
      </pc:sldChg>
      <pc:sldChg chg="del">
        <pc:chgData name="Hukkanen, Katri" userId="S::katri.hukkanen@afry.com::86f767f7-2736-4e14-8292-1b74d15f4f1c" providerId="AD" clId="Web-{01C14DD6-3AC1-4E1F-E5B0-577722E1288F}" dt="2023-09-26T11:51:29.161" v="18"/>
        <pc:sldMkLst>
          <pc:docMk/>
          <pc:sldMk cId="3241384482" sldId="531"/>
        </pc:sldMkLst>
      </pc:sldChg>
      <pc:sldChg chg="modSp">
        <pc:chgData name="Hukkanen, Katri" userId="S::katri.hukkanen@afry.com::86f767f7-2736-4e14-8292-1b74d15f4f1c" providerId="AD" clId="Web-{01C14DD6-3AC1-4E1F-E5B0-577722E1288F}" dt="2023-09-26T12:05:14.172" v="207" actId="20577"/>
        <pc:sldMkLst>
          <pc:docMk/>
          <pc:sldMk cId="2442222490" sldId="532"/>
        </pc:sldMkLst>
        <pc:spChg chg="mod">
          <ac:chgData name="Hukkanen, Katri" userId="S::katri.hukkanen@afry.com::86f767f7-2736-4e14-8292-1b74d15f4f1c" providerId="AD" clId="Web-{01C14DD6-3AC1-4E1F-E5B0-577722E1288F}" dt="2023-09-26T11:53:51.460" v="91"/>
          <ac:spMkLst>
            <pc:docMk/>
            <pc:sldMk cId="2442222490" sldId="532"/>
            <ac:spMk id="2" creationId="{8CDE42B0-DE8E-4FF0-9B4E-EF678CA2969C}"/>
          </ac:spMkLst>
        </pc:spChg>
        <pc:spChg chg="mod">
          <ac:chgData name="Hukkanen, Katri" userId="S::katri.hukkanen@afry.com::86f767f7-2736-4e14-8292-1b74d15f4f1c" providerId="AD" clId="Web-{01C14DD6-3AC1-4E1F-E5B0-577722E1288F}" dt="2023-09-26T12:05:14.172" v="207" actId="20577"/>
          <ac:spMkLst>
            <pc:docMk/>
            <pc:sldMk cId="2442222490" sldId="532"/>
            <ac:spMk id="5" creationId="{00000000-0000-0000-0000-000000000000}"/>
          </ac:spMkLst>
        </pc:spChg>
      </pc:sldChg>
      <pc:sldChg chg="modSp ord">
        <pc:chgData name="Hukkanen, Katri" userId="S::katri.hukkanen@afry.com::86f767f7-2736-4e14-8292-1b74d15f4f1c" providerId="AD" clId="Web-{01C14DD6-3AC1-4E1F-E5B0-577722E1288F}" dt="2023-09-26T12:03:31.374" v="167"/>
        <pc:sldMkLst>
          <pc:docMk/>
          <pc:sldMk cId="3368070428" sldId="545"/>
        </pc:sldMkLst>
        <pc:spChg chg="mod">
          <ac:chgData name="Hukkanen, Katri" userId="S::katri.hukkanen@afry.com::86f767f7-2736-4e14-8292-1b74d15f4f1c" providerId="AD" clId="Web-{01C14DD6-3AC1-4E1F-E5B0-577722E1288F}" dt="2023-09-26T11:53:51.460" v="91"/>
          <ac:spMkLst>
            <pc:docMk/>
            <pc:sldMk cId="3368070428" sldId="545"/>
            <ac:spMk id="3" creationId="{85A403E9-7143-4759-B62F-5B7F583B412A}"/>
          </ac:spMkLst>
        </pc:spChg>
      </pc:sldChg>
      <pc:sldChg chg="modSp ord">
        <pc:chgData name="Hukkanen, Katri" userId="S::katri.hukkanen@afry.com::86f767f7-2736-4e14-8292-1b74d15f4f1c" providerId="AD" clId="Web-{01C14DD6-3AC1-4E1F-E5B0-577722E1288F}" dt="2023-09-26T12:04:26.062" v="174"/>
        <pc:sldMkLst>
          <pc:docMk/>
          <pc:sldMk cId="709510461" sldId="546"/>
        </pc:sldMkLst>
        <pc:spChg chg="mod">
          <ac:chgData name="Hukkanen, Katri" userId="S::katri.hukkanen@afry.com::86f767f7-2736-4e14-8292-1b74d15f4f1c" providerId="AD" clId="Web-{01C14DD6-3AC1-4E1F-E5B0-577722E1288F}" dt="2023-09-26T11:53:51.460" v="91"/>
          <ac:spMkLst>
            <pc:docMk/>
            <pc:sldMk cId="709510461" sldId="546"/>
            <ac:spMk id="3" creationId="{85A403E9-7143-4759-B62F-5B7F583B412A}"/>
          </ac:spMkLst>
        </pc:spChg>
      </pc:sldChg>
      <pc:sldChg chg="modSp ord">
        <pc:chgData name="Hukkanen, Katri" userId="S::katri.hukkanen@afry.com::86f767f7-2736-4e14-8292-1b74d15f4f1c" providerId="AD" clId="Web-{01C14DD6-3AC1-4E1F-E5B0-577722E1288F}" dt="2023-09-26T12:04:29.796" v="175" actId="20577"/>
        <pc:sldMkLst>
          <pc:docMk/>
          <pc:sldMk cId="2898726080" sldId="547"/>
        </pc:sldMkLst>
        <pc:spChg chg="mod">
          <ac:chgData name="Hukkanen, Katri" userId="S::katri.hukkanen@afry.com::86f767f7-2736-4e14-8292-1b74d15f4f1c" providerId="AD" clId="Web-{01C14DD6-3AC1-4E1F-E5B0-577722E1288F}" dt="2023-09-26T11:53:51.460" v="91"/>
          <ac:spMkLst>
            <pc:docMk/>
            <pc:sldMk cId="2898726080" sldId="547"/>
            <ac:spMk id="2" creationId="{8CDE42B0-DE8E-4FF0-9B4E-EF678CA2969C}"/>
          </ac:spMkLst>
        </pc:spChg>
        <pc:spChg chg="mod">
          <ac:chgData name="Hukkanen, Katri" userId="S::katri.hukkanen@afry.com::86f767f7-2736-4e14-8292-1b74d15f4f1c" providerId="AD" clId="Web-{01C14DD6-3AC1-4E1F-E5B0-577722E1288F}" dt="2023-09-26T12:04:29.796" v="175" actId="20577"/>
          <ac:spMkLst>
            <pc:docMk/>
            <pc:sldMk cId="2898726080" sldId="547"/>
            <ac:spMk id="6" creationId="{00000000-0000-0000-0000-000000000000}"/>
          </ac:spMkLst>
        </pc:spChg>
      </pc:sldChg>
      <pc:sldChg chg="modSp add ord replId">
        <pc:chgData name="Hukkanen, Katri" userId="S::katri.hukkanen@afry.com::86f767f7-2736-4e14-8292-1b74d15f4f1c" providerId="AD" clId="Web-{01C14DD6-3AC1-4E1F-E5B0-577722E1288F}" dt="2023-09-26T11:53:51.460" v="91"/>
        <pc:sldMkLst>
          <pc:docMk/>
          <pc:sldMk cId="1055620986" sldId="548"/>
        </pc:sldMkLst>
        <pc:spChg chg="mod">
          <ac:chgData name="Hukkanen, Katri" userId="S::katri.hukkanen@afry.com::86f767f7-2736-4e14-8292-1b74d15f4f1c" providerId="AD" clId="Web-{01C14DD6-3AC1-4E1F-E5B0-577722E1288F}" dt="2023-09-26T11:52:44.787" v="36" actId="20577"/>
          <ac:spMkLst>
            <pc:docMk/>
            <pc:sldMk cId="1055620986" sldId="548"/>
            <ac:spMk id="5122" creationId="{FB5702EC-9630-49B7-92E3-2F8885C718E1}"/>
          </ac:spMkLst>
        </pc:spChg>
        <pc:spChg chg="mod">
          <ac:chgData name="Hukkanen, Katri" userId="S::katri.hukkanen@afry.com::86f767f7-2736-4e14-8292-1b74d15f4f1c" providerId="AD" clId="Web-{01C14DD6-3AC1-4E1F-E5B0-577722E1288F}" dt="2023-09-26T11:53:51.460" v="91"/>
          <ac:spMkLst>
            <pc:docMk/>
            <pc:sldMk cId="1055620986" sldId="548"/>
            <ac:spMk id="5124" creationId="{F3AB66C4-3D46-4A05-B961-368C2F9A3681}"/>
          </ac:spMkLst>
        </pc:spChg>
      </pc:sldChg>
      <pc:sldChg chg="modSp add replId">
        <pc:chgData name="Hukkanen, Katri" userId="S::katri.hukkanen@afry.com::86f767f7-2736-4e14-8292-1b74d15f4f1c" providerId="AD" clId="Web-{01C14DD6-3AC1-4E1F-E5B0-577722E1288F}" dt="2023-09-26T11:56:04.133" v="137" actId="20577"/>
        <pc:sldMkLst>
          <pc:docMk/>
          <pc:sldMk cId="2723365641" sldId="549"/>
        </pc:sldMkLst>
        <pc:spChg chg="mod">
          <ac:chgData name="Hukkanen, Katri" userId="S::katri.hukkanen@afry.com::86f767f7-2736-4e14-8292-1b74d15f4f1c" providerId="AD" clId="Web-{01C14DD6-3AC1-4E1F-E5B0-577722E1288F}" dt="2023-09-26T11:56:04.133" v="137" actId="20577"/>
          <ac:spMkLst>
            <pc:docMk/>
            <pc:sldMk cId="2723365641" sldId="549"/>
            <ac:spMk id="3" creationId="{DA574FD8-50A4-4541-899B-A5712C65F93A}"/>
          </ac:spMkLst>
        </pc:spChg>
      </pc:sldChg>
      <pc:sldMasterChg chg="modSp mod modSldLayout">
        <pc:chgData name="Hukkanen, Katri" userId="S::katri.hukkanen@afry.com::86f767f7-2736-4e14-8292-1b74d15f4f1c" providerId="AD" clId="Web-{01C14DD6-3AC1-4E1F-E5B0-577722E1288F}" dt="2023-09-26T11:53:51.460" v="91"/>
        <pc:sldMasterMkLst>
          <pc:docMk/>
          <pc:sldMasterMk cId="0" sldId="2147483648"/>
        </pc:sldMasterMkLst>
        <pc:spChg chg="mod">
          <ac:chgData name="Hukkanen, Katri" userId="S::katri.hukkanen@afry.com::86f767f7-2736-4e14-8292-1b74d15f4f1c" providerId="AD" clId="Web-{01C14DD6-3AC1-4E1F-E5B0-577722E1288F}" dt="2023-09-26T11:53:51.460" v="91"/>
          <ac:spMkLst>
            <pc:docMk/>
            <pc:sldMasterMk cId="0" sldId="2147483648"/>
            <ac:spMk id="1029" creationId="{00000000-0000-0000-0000-000000000000}"/>
          </ac:spMkLst>
        </pc:spChg>
        <pc:sldLayoutChg chg="modSp mod">
          <pc:chgData name="Hukkanen, Katri" userId="S::katri.hukkanen@afry.com::86f767f7-2736-4e14-8292-1b74d15f4f1c" providerId="AD" clId="Web-{01C14DD6-3AC1-4E1F-E5B0-577722E1288F}" dt="2023-09-26T11:53:51.460" v="91"/>
          <pc:sldLayoutMkLst>
            <pc:docMk/>
            <pc:sldMasterMk cId="0" sldId="2147483648"/>
            <pc:sldLayoutMk cId="3064202335" sldId="2147483649"/>
          </pc:sldLayoutMkLst>
          <pc:spChg chg="mod">
            <ac:chgData name="Hukkanen, Katri" userId="S::katri.hukkanen@afry.com::86f767f7-2736-4e14-8292-1b74d15f4f1c" providerId="AD" clId="Web-{01C14DD6-3AC1-4E1F-E5B0-577722E1288F}" dt="2023-09-26T11:53:51.460" v="91"/>
            <ac:spMkLst>
              <pc:docMk/>
              <pc:sldMasterMk cId="0" sldId="2147483648"/>
              <pc:sldLayoutMk cId="3064202335" sldId="2147483649"/>
              <ac:spMk id="5"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1373704134" sldId="2147483650"/>
          </pc:sldLayoutMkLst>
          <pc:spChg chg="mod">
            <ac:chgData name="Hukkanen, Katri" userId="S::katri.hukkanen@afry.com::86f767f7-2736-4e14-8292-1b74d15f4f1c" providerId="AD" clId="Web-{01C14DD6-3AC1-4E1F-E5B0-577722E1288F}" dt="2023-09-26T11:53:51.460" v="91"/>
            <ac:spMkLst>
              <pc:docMk/>
              <pc:sldMasterMk cId="0" sldId="2147483648"/>
              <pc:sldLayoutMk cId="1373704134" sldId="2147483650"/>
              <ac:spMk id="5"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3885775285" sldId="2147483651"/>
          </pc:sldLayoutMkLst>
          <pc:spChg chg="mod">
            <ac:chgData name="Hukkanen, Katri" userId="S::katri.hukkanen@afry.com::86f767f7-2736-4e14-8292-1b74d15f4f1c" providerId="AD" clId="Web-{01C14DD6-3AC1-4E1F-E5B0-577722E1288F}" dt="2023-09-26T11:53:51.460" v="91"/>
            <ac:spMkLst>
              <pc:docMk/>
              <pc:sldMasterMk cId="0" sldId="2147483648"/>
              <pc:sldLayoutMk cId="3885775285" sldId="2147483651"/>
              <ac:spMk id="5"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336967553" sldId="2147483652"/>
          </pc:sldLayoutMkLst>
          <pc:spChg chg="mod">
            <ac:chgData name="Hukkanen, Katri" userId="S::katri.hukkanen@afry.com::86f767f7-2736-4e14-8292-1b74d15f4f1c" providerId="AD" clId="Web-{01C14DD6-3AC1-4E1F-E5B0-577722E1288F}" dt="2023-09-26T11:53:51.460" v="91"/>
            <ac:spMkLst>
              <pc:docMk/>
              <pc:sldMasterMk cId="0" sldId="2147483648"/>
              <pc:sldLayoutMk cId="336967553" sldId="2147483652"/>
              <ac:spMk id="6"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923809996" sldId="2147483653"/>
          </pc:sldLayoutMkLst>
          <pc:spChg chg="mod">
            <ac:chgData name="Hukkanen, Katri" userId="S::katri.hukkanen@afry.com::86f767f7-2736-4e14-8292-1b74d15f4f1c" providerId="AD" clId="Web-{01C14DD6-3AC1-4E1F-E5B0-577722E1288F}" dt="2023-09-26T11:53:51.460" v="91"/>
            <ac:spMkLst>
              <pc:docMk/>
              <pc:sldMasterMk cId="0" sldId="2147483648"/>
              <pc:sldLayoutMk cId="923809996" sldId="2147483653"/>
              <ac:spMk id="8"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751734543" sldId="2147483654"/>
          </pc:sldLayoutMkLst>
          <pc:spChg chg="mod">
            <ac:chgData name="Hukkanen, Katri" userId="S::katri.hukkanen@afry.com::86f767f7-2736-4e14-8292-1b74d15f4f1c" providerId="AD" clId="Web-{01C14DD6-3AC1-4E1F-E5B0-577722E1288F}" dt="2023-09-26T11:53:51.460" v="91"/>
            <ac:spMkLst>
              <pc:docMk/>
              <pc:sldMasterMk cId="0" sldId="2147483648"/>
              <pc:sldLayoutMk cId="751734543" sldId="2147483654"/>
              <ac:spMk id="4"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197329673" sldId="2147483655"/>
          </pc:sldLayoutMkLst>
          <pc:spChg chg="mod">
            <ac:chgData name="Hukkanen, Katri" userId="S::katri.hukkanen@afry.com::86f767f7-2736-4e14-8292-1b74d15f4f1c" providerId="AD" clId="Web-{01C14DD6-3AC1-4E1F-E5B0-577722E1288F}" dt="2023-09-26T11:53:51.460" v="91"/>
            <ac:spMkLst>
              <pc:docMk/>
              <pc:sldMasterMk cId="0" sldId="2147483648"/>
              <pc:sldLayoutMk cId="197329673" sldId="2147483655"/>
              <ac:spMk id="3"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3572434921" sldId="2147483656"/>
          </pc:sldLayoutMkLst>
          <pc:spChg chg="mod">
            <ac:chgData name="Hukkanen, Katri" userId="S::katri.hukkanen@afry.com::86f767f7-2736-4e14-8292-1b74d15f4f1c" providerId="AD" clId="Web-{01C14DD6-3AC1-4E1F-E5B0-577722E1288F}" dt="2023-09-26T11:53:51.460" v="91"/>
            <ac:spMkLst>
              <pc:docMk/>
              <pc:sldMasterMk cId="0" sldId="2147483648"/>
              <pc:sldLayoutMk cId="3572434921" sldId="2147483656"/>
              <ac:spMk id="6"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3598876349" sldId="2147483657"/>
          </pc:sldLayoutMkLst>
          <pc:spChg chg="mod">
            <ac:chgData name="Hukkanen, Katri" userId="S::katri.hukkanen@afry.com::86f767f7-2736-4e14-8292-1b74d15f4f1c" providerId="AD" clId="Web-{01C14DD6-3AC1-4E1F-E5B0-577722E1288F}" dt="2023-09-26T11:53:51.460" v="91"/>
            <ac:spMkLst>
              <pc:docMk/>
              <pc:sldMasterMk cId="0" sldId="2147483648"/>
              <pc:sldLayoutMk cId="3598876349" sldId="2147483657"/>
              <ac:spMk id="6"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3986921091" sldId="2147483658"/>
          </pc:sldLayoutMkLst>
          <pc:spChg chg="mod">
            <ac:chgData name="Hukkanen, Katri" userId="S::katri.hukkanen@afry.com::86f767f7-2736-4e14-8292-1b74d15f4f1c" providerId="AD" clId="Web-{01C14DD6-3AC1-4E1F-E5B0-577722E1288F}" dt="2023-09-26T11:53:51.460" v="91"/>
            <ac:spMkLst>
              <pc:docMk/>
              <pc:sldMasterMk cId="0" sldId="2147483648"/>
              <pc:sldLayoutMk cId="3986921091" sldId="2147483658"/>
              <ac:spMk id="5" creationId="{00000000-0000-0000-0000-000000000000}"/>
            </ac:spMkLst>
          </pc:spChg>
        </pc:sldLayoutChg>
        <pc:sldLayoutChg chg="modSp mod">
          <pc:chgData name="Hukkanen, Katri" userId="S::katri.hukkanen@afry.com::86f767f7-2736-4e14-8292-1b74d15f4f1c" providerId="AD" clId="Web-{01C14DD6-3AC1-4E1F-E5B0-577722E1288F}" dt="2023-09-26T11:53:51.460" v="91"/>
          <pc:sldLayoutMkLst>
            <pc:docMk/>
            <pc:sldMasterMk cId="0" sldId="2147483648"/>
            <pc:sldLayoutMk cId="930795550" sldId="2147483659"/>
          </pc:sldLayoutMkLst>
          <pc:spChg chg="mod">
            <ac:chgData name="Hukkanen, Katri" userId="S::katri.hukkanen@afry.com::86f767f7-2736-4e14-8292-1b74d15f4f1c" providerId="AD" clId="Web-{01C14DD6-3AC1-4E1F-E5B0-577722E1288F}" dt="2023-09-26T11:53:51.460" v="91"/>
            <ac:spMkLst>
              <pc:docMk/>
              <pc:sldMasterMk cId="0" sldId="2147483648"/>
              <pc:sldLayoutMk cId="930795550" sldId="2147483659"/>
              <ac:spMk id="5" creationId="{00000000-0000-0000-0000-000000000000}"/>
            </ac:spMkLst>
          </pc:spChg>
        </pc:sldLayoutChg>
      </pc:sldMasterChg>
    </pc:docChg>
  </pc:docChgLst>
  <pc:docChgLst>
    <pc:chgData name="Päivi Lampinen" userId="eff17ca1-5bbf-4b81-9018-2a11b8c9e044" providerId="ADAL" clId="{CB4B60DF-3CE2-41C0-B84B-41943449258D}"/>
    <pc:docChg chg="undo custSel modSld">
      <pc:chgData name="Päivi Lampinen" userId="eff17ca1-5bbf-4b81-9018-2a11b8c9e044" providerId="ADAL" clId="{CB4B60DF-3CE2-41C0-B84B-41943449258D}" dt="2023-09-29T07:12:10.474" v="275" actId="20577"/>
      <pc:docMkLst>
        <pc:docMk/>
      </pc:docMkLst>
      <pc:sldChg chg="modSp mod">
        <pc:chgData name="Päivi Lampinen" userId="eff17ca1-5bbf-4b81-9018-2a11b8c9e044" providerId="ADAL" clId="{CB4B60DF-3CE2-41C0-B84B-41943449258D}" dt="2023-09-29T07:05:12.190" v="9" actId="1076"/>
        <pc:sldMkLst>
          <pc:docMk/>
          <pc:sldMk cId="1117586277" sldId="512"/>
        </pc:sldMkLst>
        <pc:spChg chg="mod">
          <ac:chgData name="Päivi Lampinen" userId="eff17ca1-5bbf-4b81-9018-2a11b8c9e044" providerId="ADAL" clId="{CB4B60DF-3CE2-41C0-B84B-41943449258D}" dt="2023-09-29T07:05:12.190" v="9" actId="1076"/>
          <ac:spMkLst>
            <pc:docMk/>
            <pc:sldMk cId="1117586277" sldId="512"/>
            <ac:spMk id="3" creationId="{DA574FD8-50A4-4541-899B-A5712C65F93A}"/>
          </ac:spMkLst>
        </pc:spChg>
      </pc:sldChg>
      <pc:sldChg chg="modSp mod">
        <pc:chgData name="Päivi Lampinen" userId="eff17ca1-5bbf-4b81-9018-2a11b8c9e044" providerId="ADAL" clId="{CB4B60DF-3CE2-41C0-B84B-41943449258D}" dt="2023-09-29T07:04:50.520" v="7" actId="113"/>
        <pc:sldMkLst>
          <pc:docMk/>
          <pc:sldMk cId="2004930232" sldId="530"/>
        </pc:sldMkLst>
        <pc:graphicFrameChg chg="modGraphic">
          <ac:chgData name="Päivi Lampinen" userId="eff17ca1-5bbf-4b81-9018-2a11b8c9e044" providerId="ADAL" clId="{CB4B60DF-3CE2-41C0-B84B-41943449258D}" dt="2023-09-29T07:04:50.520" v="7" actId="113"/>
          <ac:graphicFrameMkLst>
            <pc:docMk/>
            <pc:sldMk cId="2004930232" sldId="530"/>
            <ac:graphicFrameMk id="12" creationId="{485448D5-F3FC-E1EF-5E18-BED4B9D4374A}"/>
          </ac:graphicFrameMkLst>
        </pc:graphicFrameChg>
      </pc:sldChg>
      <pc:sldChg chg="modSp mod">
        <pc:chgData name="Päivi Lampinen" userId="eff17ca1-5bbf-4b81-9018-2a11b8c9e044" providerId="ADAL" clId="{CB4B60DF-3CE2-41C0-B84B-41943449258D}" dt="2023-09-29T07:12:10.474" v="275" actId="20577"/>
        <pc:sldMkLst>
          <pc:docMk/>
          <pc:sldMk cId="709510461" sldId="546"/>
        </pc:sldMkLst>
        <pc:spChg chg="mod">
          <ac:chgData name="Päivi Lampinen" userId="eff17ca1-5bbf-4b81-9018-2a11b8c9e044" providerId="ADAL" clId="{CB4B60DF-3CE2-41C0-B84B-41943449258D}" dt="2023-09-29T07:12:10.474" v="275" actId="20577"/>
          <ac:spMkLst>
            <pc:docMk/>
            <pc:sldMk cId="709510461" sldId="546"/>
            <ac:spMk id="14339" creationId="{00000000-0000-0000-0000-000000000000}"/>
          </ac:spMkLst>
        </pc:spChg>
      </pc:sldChg>
      <pc:sldChg chg="modSp mod">
        <pc:chgData name="Päivi Lampinen" userId="eff17ca1-5bbf-4b81-9018-2a11b8c9e044" providerId="ADAL" clId="{CB4B60DF-3CE2-41C0-B84B-41943449258D}" dt="2023-09-29T07:06:15.728" v="12" actId="2711"/>
        <pc:sldMkLst>
          <pc:docMk/>
          <pc:sldMk cId="2723365641" sldId="549"/>
        </pc:sldMkLst>
        <pc:spChg chg="mod">
          <ac:chgData name="Päivi Lampinen" userId="eff17ca1-5bbf-4b81-9018-2a11b8c9e044" providerId="ADAL" clId="{CB4B60DF-3CE2-41C0-B84B-41943449258D}" dt="2023-09-29T07:06:15.728" v="12" actId="2711"/>
          <ac:spMkLst>
            <pc:docMk/>
            <pc:sldMk cId="2723365641" sldId="549"/>
            <ac:spMk id="3" creationId="{DA574FD8-50A4-4541-899B-A5712C65F93A}"/>
          </ac:spMkLst>
        </pc:spChg>
      </pc:sldChg>
      <pc:sldChg chg="modSp mod">
        <pc:chgData name="Päivi Lampinen" userId="eff17ca1-5bbf-4b81-9018-2a11b8c9e044" providerId="ADAL" clId="{CB4B60DF-3CE2-41C0-B84B-41943449258D}" dt="2023-09-29T07:05:35.779" v="10" actId="2711"/>
        <pc:sldMkLst>
          <pc:docMk/>
          <pc:sldMk cId="1075530635" sldId="553"/>
        </pc:sldMkLst>
        <pc:spChg chg="mod">
          <ac:chgData name="Päivi Lampinen" userId="eff17ca1-5bbf-4b81-9018-2a11b8c9e044" providerId="ADAL" clId="{CB4B60DF-3CE2-41C0-B84B-41943449258D}" dt="2023-09-29T07:05:35.779" v="10" actId="2711"/>
          <ac:spMkLst>
            <pc:docMk/>
            <pc:sldMk cId="1075530635" sldId="553"/>
            <ac:spMk id="3" creationId="{DA574FD8-50A4-4541-899B-A5712C65F93A}"/>
          </ac:spMkLst>
        </pc:spChg>
      </pc:sldChg>
      <pc:sldChg chg="modSp mod">
        <pc:chgData name="Päivi Lampinen" userId="eff17ca1-5bbf-4b81-9018-2a11b8c9e044" providerId="ADAL" clId="{CB4B60DF-3CE2-41C0-B84B-41943449258D}" dt="2023-09-29T07:05:52.668" v="11" actId="2711"/>
        <pc:sldMkLst>
          <pc:docMk/>
          <pc:sldMk cId="1166648174" sldId="555"/>
        </pc:sldMkLst>
        <pc:spChg chg="mod">
          <ac:chgData name="Päivi Lampinen" userId="eff17ca1-5bbf-4b81-9018-2a11b8c9e044" providerId="ADAL" clId="{CB4B60DF-3CE2-41C0-B84B-41943449258D}" dt="2023-09-29T07:05:52.668" v="11" actId="2711"/>
          <ac:spMkLst>
            <pc:docMk/>
            <pc:sldMk cId="1166648174" sldId="555"/>
            <ac:spMk id="3" creationId="{DA574FD8-50A4-4541-899B-A5712C65F93A}"/>
          </ac:spMkLst>
        </pc:spChg>
      </pc:sldChg>
    </pc:docChg>
  </pc:docChgLst>
  <pc:docChgLst>
    <pc:chgData name="Emma Kärkkäinen" userId="c0f79d9a-c7a1-4c3a-a3fb-6aa9ca8ad3e7" providerId="ADAL" clId="{2D2E5A42-783A-4B60-8B16-B4A62C4F472B}"/>
    <pc:docChg chg="modSld">
      <pc:chgData name="Emma Kärkkäinen" userId="c0f79d9a-c7a1-4c3a-a3fb-6aa9ca8ad3e7" providerId="ADAL" clId="{2D2E5A42-783A-4B60-8B16-B4A62C4F472B}" dt="2023-11-20T13:28:19.990" v="2" actId="20577"/>
      <pc:docMkLst>
        <pc:docMk/>
      </pc:docMkLst>
      <pc:sldChg chg="modSp mod">
        <pc:chgData name="Emma Kärkkäinen" userId="c0f79d9a-c7a1-4c3a-a3fb-6aa9ca8ad3e7" providerId="ADAL" clId="{2D2E5A42-783A-4B60-8B16-B4A62C4F472B}" dt="2023-11-20T13:28:19.990" v="2" actId="20577"/>
        <pc:sldMkLst>
          <pc:docMk/>
          <pc:sldMk cId="2723365641" sldId="549"/>
        </pc:sldMkLst>
        <pc:spChg chg="mod">
          <ac:chgData name="Emma Kärkkäinen" userId="c0f79d9a-c7a1-4c3a-a3fb-6aa9ca8ad3e7" providerId="ADAL" clId="{2D2E5A42-783A-4B60-8B16-B4A62C4F472B}" dt="2023-11-20T13:28:19.990" v="2" actId="20577"/>
          <ac:spMkLst>
            <pc:docMk/>
            <pc:sldMk cId="2723365641" sldId="549"/>
            <ac:spMk id="3" creationId="{DA574FD8-50A4-4541-899B-A5712C65F93A}"/>
          </ac:spMkLst>
        </pc:spChg>
      </pc:sldChg>
    </pc:docChg>
  </pc:docChgLst>
  <pc:docChgLst>
    <pc:chgData name="Emma Kärkkäinen" userId="c0f79d9a-c7a1-4c3a-a3fb-6aa9ca8ad3e7" providerId="ADAL" clId="{70AC0ABC-5D65-489E-B6A9-858F08C76C53}"/>
    <pc:docChg chg="undo custSel addSld delSld modSld sldOrd">
      <pc:chgData name="Emma Kärkkäinen" userId="c0f79d9a-c7a1-4c3a-a3fb-6aa9ca8ad3e7" providerId="ADAL" clId="{70AC0ABC-5D65-489E-B6A9-858F08C76C53}" dt="2023-11-01T14:40:55.268" v="3122" actId="20577"/>
      <pc:docMkLst>
        <pc:docMk/>
      </pc:docMkLst>
      <pc:sldChg chg="modSp mod">
        <pc:chgData name="Emma Kärkkäinen" userId="c0f79d9a-c7a1-4c3a-a3fb-6aa9ca8ad3e7" providerId="ADAL" clId="{70AC0ABC-5D65-489E-B6A9-858F08C76C53}" dt="2023-11-01T09:16:14.887" v="103" actId="255"/>
        <pc:sldMkLst>
          <pc:docMk/>
          <pc:sldMk cId="416514716" sldId="482"/>
        </pc:sldMkLst>
        <pc:spChg chg="mod">
          <ac:chgData name="Emma Kärkkäinen" userId="c0f79d9a-c7a1-4c3a-a3fb-6aa9ca8ad3e7" providerId="ADAL" clId="{70AC0ABC-5D65-489E-B6A9-858F08C76C53}" dt="2023-11-01T09:16:14.887" v="103" actId="255"/>
          <ac:spMkLst>
            <pc:docMk/>
            <pc:sldMk cId="416514716" sldId="482"/>
            <ac:spMk id="14339" creationId="{00000000-0000-0000-0000-000000000000}"/>
          </ac:spMkLst>
        </pc:spChg>
      </pc:sldChg>
      <pc:sldChg chg="modSp mod">
        <pc:chgData name="Emma Kärkkäinen" userId="c0f79d9a-c7a1-4c3a-a3fb-6aa9ca8ad3e7" providerId="ADAL" clId="{70AC0ABC-5D65-489E-B6A9-858F08C76C53}" dt="2023-11-01T09:16:05.959" v="101" actId="255"/>
        <pc:sldMkLst>
          <pc:docMk/>
          <pc:sldMk cId="3368070428" sldId="545"/>
        </pc:sldMkLst>
        <pc:spChg chg="mod">
          <ac:chgData name="Emma Kärkkäinen" userId="c0f79d9a-c7a1-4c3a-a3fb-6aa9ca8ad3e7" providerId="ADAL" clId="{70AC0ABC-5D65-489E-B6A9-858F08C76C53}" dt="2023-11-01T09:16:05.959" v="101" actId="255"/>
          <ac:spMkLst>
            <pc:docMk/>
            <pc:sldMk cId="3368070428" sldId="545"/>
            <ac:spMk id="14339" creationId="{00000000-0000-0000-0000-000000000000}"/>
          </ac:spMkLst>
        </pc:spChg>
      </pc:sldChg>
      <pc:sldChg chg="modSp mod">
        <pc:chgData name="Emma Kärkkäinen" userId="c0f79d9a-c7a1-4c3a-a3fb-6aa9ca8ad3e7" providerId="ADAL" clId="{70AC0ABC-5D65-489E-B6A9-858F08C76C53}" dt="2023-11-01T09:16:10.759" v="102" actId="255"/>
        <pc:sldMkLst>
          <pc:docMk/>
          <pc:sldMk cId="709510461" sldId="546"/>
        </pc:sldMkLst>
        <pc:spChg chg="mod">
          <ac:chgData name="Emma Kärkkäinen" userId="c0f79d9a-c7a1-4c3a-a3fb-6aa9ca8ad3e7" providerId="ADAL" clId="{70AC0ABC-5D65-489E-B6A9-858F08C76C53}" dt="2023-11-01T09:16:10.759" v="102" actId="255"/>
          <ac:spMkLst>
            <pc:docMk/>
            <pc:sldMk cId="709510461" sldId="546"/>
            <ac:spMk id="14339" creationId="{00000000-0000-0000-0000-000000000000}"/>
          </ac:spMkLst>
        </pc:spChg>
      </pc:sldChg>
      <pc:sldChg chg="modSp mod">
        <pc:chgData name="Emma Kärkkäinen" userId="c0f79d9a-c7a1-4c3a-a3fb-6aa9ca8ad3e7" providerId="ADAL" clId="{70AC0ABC-5D65-489E-B6A9-858F08C76C53}" dt="2023-11-01T11:16:59.224" v="570" actId="1076"/>
        <pc:sldMkLst>
          <pc:docMk/>
          <pc:sldMk cId="2723365641" sldId="549"/>
        </pc:sldMkLst>
        <pc:spChg chg="mod">
          <ac:chgData name="Emma Kärkkäinen" userId="c0f79d9a-c7a1-4c3a-a3fb-6aa9ca8ad3e7" providerId="ADAL" clId="{70AC0ABC-5D65-489E-B6A9-858F08C76C53}" dt="2023-11-01T11:16:59.224" v="570" actId="1076"/>
          <ac:spMkLst>
            <pc:docMk/>
            <pc:sldMk cId="2723365641" sldId="549"/>
            <ac:spMk id="2" creationId="{81FCF19D-7949-4255-9228-FD20ABD6BBF2}"/>
          </ac:spMkLst>
        </pc:spChg>
        <pc:spChg chg="mod">
          <ac:chgData name="Emma Kärkkäinen" userId="c0f79d9a-c7a1-4c3a-a3fb-6aa9ca8ad3e7" providerId="ADAL" clId="{70AC0ABC-5D65-489E-B6A9-858F08C76C53}" dt="2023-11-01T11:16:44.694" v="552" actId="20577"/>
          <ac:spMkLst>
            <pc:docMk/>
            <pc:sldMk cId="2723365641" sldId="549"/>
            <ac:spMk id="3" creationId="{DA574FD8-50A4-4541-899B-A5712C65F93A}"/>
          </ac:spMkLst>
        </pc:spChg>
        <pc:spChg chg="mod">
          <ac:chgData name="Emma Kärkkäinen" userId="c0f79d9a-c7a1-4c3a-a3fb-6aa9ca8ad3e7" providerId="ADAL" clId="{70AC0ABC-5D65-489E-B6A9-858F08C76C53}" dt="2023-11-01T11:13:54.055" v="386" actId="1076"/>
          <ac:spMkLst>
            <pc:docMk/>
            <pc:sldMk cId="2723365641" sldId="549"/>
            <ac:spMk id="6" creationId="{4CF12E6A-1C0B-C50A-7EB6-040473C1AE7C}"/>
          </ac:spMkLst>
        </pc:spChg>
      </pc:sldChg>
      <pc:sldChg chg="modNotesTx">
        <pc:chgData name="Emma Kärkkäinen" userId="c0f79d9a-c7a1-4c3a-a3fb-6aa9ca8ad3e7" providerId="ADAL" clId="{70AC0ABC-5D65-489E-B6A9-858F08C76C53}" dt="2023-11-01T14:40:55.268" v="3122" actId="20577"/>
        <pc:sldMkLst>
          <pc:docMk/>
          <pc:sldMk cId="1433793735" sldId="550"/>
        </pc:sldMkLst>
      </pc:sldChg>
      <pc:sldChg chg="addSp modSp mod">
        <pc:chgData name="Emma Kärkkäinen" userId="c0f79d9a-c7a1-4c3a-a3fb-6aa9ca8ad3e7" providerId="ADAL" clId="{70AC0ABC-5D65-489E-B6A9-858F08C76C53}" dt="2023-11-01T14:24:22.631" v="861" actId="255"/>
        <pc:sldMkLst>
          <pc:docMk/>
          <pc:sldMk cId="976626620" sldId="552"/>
        </pc:sldMkLst>
        <pc:spChg chg="mod">
          <ac:chgData name="Emma Kärkkäinen" userId="c0f79d9a-c7a1-4c3a-a3fb-6aa9ca8ad3e7" providerId="ADAL" clId="{70AC0ABC-5D65-489E-B6A9-858F08C76C53}" dt="2023-11-01T14:24:22.631" v="861" actId="255"/>
          <ac:spMkLst>
            <pc:docMk/>
            <pc:sldMk cId="976626620" sldId="552"/>
            <ac:spMk id="5" creationId="{00000000-0000-0000-0000-000000000000}"/>
          </ac:spMkLst>
        </pc:spChg>
        <pc:picChg chg="add mod">
          <ac:chgData name="Emma Kärkkäinen" userId="c0f79d9a-c7a1-4c3a-a3fb-6aa9ca8ad3e7" providerId="ADAL" clId="{70AC0ABC-5D65-489E-B6A9-858F08C76C53}" dt="2023-11-01T13:58:27.711" v="747" actId="1076"/>
          <ac:picMkLst>
            <pc:docMk/>
            <pc:sldMk cId="976626620" sldId="552"/>
            <ac:picMk id="3" creationId="{F5D08743-C821-A4E1-CA2C-9B4FFF04B9C4}"/>
          </ac:picMkLst>
        </pc:picChg>
      </pc:sldChg>
      <pc:sldChg chg="modSp mod">
        <pc:chgData name="Emma Kärkkäinen" userId="c0f79d9a-c7a1-4c3a-a3fb-6aa9ca8ad3e7" providerId="ADAL" clId="{70AC0ABC-5D65-489E-B6A9-858F08C76C53}" dt="2023-11-01T09:16:01.506" v="100" actId="255"/>
        <pc:sldMkLst>
          <pc:docMk/>
          <pc:sldMk cId="104174819" sldId="557"/>
        </pc:sldMkLst>
        <pc:spChg chg="mod">
          <ac:chgData name="Emma Kärkkäinen" userId="c0f79d9a-c7a1-4c3a-a3fb-6aa9ca8ad3e7" providerId="ADAL" clId="{70AC0ABC-5D65-489E-B6A9-858F08C76C53}" dt="2023-11-01T09:16:01.506" v="100" actId="255"/>
          <ac:spMkLst>
            <pc:docMk/>
            <pc:sldMk cId="104174819" sldId="557"/>
            <ac:spMk id="14339" creationId="{00000000-0000-0000-0000-000000000000}"/>
          </ac:spMkLst>
        </pc:spChg>
      </pc:sldChg>
      <pc:sldChg chg="del">
        <pc:chgData name="Emma Kärkkäinen" userId="c0f79d9a-c7a1-4c3a-a3fb-6aa9ca8ad3e7" providerId="ADAL" clId="{70AC0ABC-5D65-489E-B6A9-858F08C76C53}" dt="2023-11-01T09:34:37.794" v="104" actId="2696"/>
        <pc:sldMkLst>
          <pc:docMk/>
          <pc:sldMk cId="4023441490" sldId="561"/>
        </pc:sldMkLst>
      </pc:sldChg>
      <pc:sldChg chg="addSp delSp modSp add mod ord">
        <pc:chgData name="Emma Kärkkäinen" userId="c0f79d9a-c7a1-4c3a-a3fb-6aa9ca8ad3e7" providerId="ADAL" clId="{70AC0ABC-5D65-489E-B6A9-858F08C76C53}" dt="2023-11-01T11:48:31.664" v="587"/>
        <pc:sldMkLst>
          <pc:docMk/>
          <pc:sldMk cId="3383679116" sldId="565"/>
        </pc:sldMkLst>
        <pc:spChg chg="mod">
          <ac:chgData name="Emma Kärkkäinen" userId="c0f79d9a-c7a1-4c3a-a3fb-6aa9ca8ad3e7" providerId="ADAL" clId="{70AC0ABC-5D65-489E-B6A9-858F08C76C53}" dt="2023-11-01T09:52:55.990" v="116" actId="20577"/>
          <ac:spMkLst>
            <pc:docMk/>
            <pc:sldMk cId="3383679116" sldId="565"/>
            <ac:spMk id="14338" creationId="{00000000-0000-0000-0000-000000000000}"/>
          </ac:spMkLst>
        </pc:spChg>
        <pc:spChg chg="del mod">
          <ac:chgData name="Emma Kärkkäinen" userId="c0f79d9a-c7a1-4c3a-a3fb-6aa9ca8ad3e7" providerId="ADAL" clId="{70AC0ABC-5D65-489E-B6A9-858F08C76C53}" dt="2023-11-01T09:52:07.701" v="107"/>
          <ac:spMkLst>
            <pc:docMk/>
            <pc:sldMk cId="3383679116" sldId="565"/>
            <ac:spMk id="14339" creationId="{00000000-0000-0000-0000-000000000000}"/>
          </ac:spMkLst>
        </pc:spChg>
        <pc:graphicFrameChg chg="add mod modGraphic">
          <ac:chgData name="Emma Kärkkäinen" userId="c0f79d9a-c7a1-4c3a-a3fb-6aa9ca8ad3e7" providerId="ADAL" clId="{70AC0ABC-5D65-489E-B6A9-858F08C76C53}" dt="2023-11-01T11:47:03.018" v="585"/>
          <ac:graphicFrameMkLst>
            <pc:docMk/>
            <pc:sldMk cId="3383679116" sldId="565"/>
            <ac:graphicFrameMk id="4" creationId="{7D4D3DF4-9BCC-4E3D-9B7E-E8DF71037779}"/>
          </ac:graphicFrameMkLst>
        </pc:graphicFrameChg>
      </pc:sldChg>
      <pc:sldChg chg="modNotesTx">
        <pc:chgData name="Emma Kärkkäinen" userId="c0f79d9a-c7a1-4c3a-a3fb-6aa9ca8ad3e7" providerId="ADAL" clId="{70AC0ABC-5D65-489E-B6A9-858F08C76C53}" dt="2023-11-01T13:56:26.875" v="735" actId="20577"/>
        <pc:sldMkLst>
          <pc:docMk/>
          <pc:sldMk cId="2566786006" sldId="567"/>
        </pc:sldMkLst>
      </pc:sldChg>
      <pc:sldChg chg="modNotesTx">
        <pc:chgData name="Emma Kärkkäinen" userId="c0f79d9a-c7a1-4c3a-a3fb-6aa9ca8ad3e7" providerId="ADAL" clId="{70AC0ABC-5D65-489E-B6A9-858F08C76C53}" dt="2023-11-01T13:40:11.334" v="669"/>
        <pc:sldMkLst>
          <pc:docMk/>
          <pc:sldMk cId="962959279" sldId="568"/>
        </pc:sldMkLst>
      </pc:sldChg>
    </pc:docChg>
  </pc:docChgLst>
  <pc:docChgLst>
    <pc:chgData name="Hukkanen, Katri" userId="S::katri.hukkanen@afry.com::86f767f7-2736-4e14-8292-1b74d15f4f1c" providerId="AD" clId="Web-{EA49820F-3F53-C7FD-1076-D27F06246A4B}"/>
    <pc:docChg chg="modSld">
      <pc:chgData name="Hukkanen, Katri" userId="S::katri.hukkanen@afry.com::86f767f7-2736-4e14-8292-1b74d15f4f1c" providerId="AD" clId="Web-{EA49820F-3F53-C7FD-1076-D27F06246A4B}" dt="2023-09-28T05:38:31.193" v="73"/>
      <pc:docMkLst>
        <pc:docMk/>
      </pc:docMkLst>
      <pc:sldChg chg="modSp">
        <pc:chgData name="Hukkanen, Katri" userId="S::katri.hukkanen@afry.com::86f767f7-2736-4e14-8292-1b74d15f4f1c" providerId="AD" clId="Web-{EA49820F-3F53-C7FD-1076-D27F06246A4B}" dt="2023-09-28T05:38:31.193" v="73"/>
        <pc:sldMkLst>
          <pc:docMk/>
          <pc:sldMk cId="2004930232" sldId="530"/>
        </pc:sldMkLst>
        <pc:graphicFrameChg chg="mod modGraphic">
          <ac:chgData name="Hukkanen, Katri" userId="S::katri.hukkanen@afry.com::86f767f7-2736-4e14-8292-1b74d15f4f1c" providerId="AD" clId="Web-{EA49820F-3F53-C7FD-1076-D27F06246A4B}" dt="2023-09-28T05:38:31.193" v="73"/>
          <ac:graphicFrameMkLst>
            <pc:docMk/>
            <pc:sldMk cId="2004930232" sldId="530"/>
            <ac:graphicFrameMk id="12" creationId="{485448D5-F3FC-E1EF-5E18-BED4B9D4374A}"/>
          </ac:graphicFrameMkLst>
        </pc:graphicFrameChg>
      </pc:sldChg>
      <pc:sldChg chg="modSp">
        <pc:chgData name="Hukkanen, Katri" userId="S::katri.hukkanen@afry.com::86f767f7-2736-4e14-8292-1b74d15f4f1c" providerId="AD" clId="Web-{EA49820F-3F53-C7FD-1076-D27F06246A4B}" dt="2023-09-28T05:37:43.067" v="64" actId="20577"/>
        <pc:sldMkLst>
          <pc:docMk/>
          <pc:sldMk cId="1075530635" sldId="553"/>
        </pc:sldMkLst>
        <pc:spChg chg="mod">
          <ac:chgData name="Hukkanen, Katri" userId="S::katri.hukkanen@afry.com::86f767f7-2736-4e14-8292-1b74d15f4f1c" providerId="AD" clId="Web-{EA49820F-3F53-C7FD-1076-D27F06246A4B}" dt="2023-09-28T05:37:43.067" v="64" actId="20577"/>
          <ac:spMkLst>
            <pc:docMk/>
            <pc:sldMk cId="1075530635" sldId="553"/>
            <ac:spMk id="3" creationId="{DA574FD8-50A4-4541-899B-A5712C65F93A}"/>
          </ac:spMkLst>
        </pc:spChg>
      </pc:sldChg>
      <pc:sldChg chg="modSp">
        <pc:chgData name="Hukkanen, Katri" userId="S::katri.hukkanen@afry.com::86f767f7-2736-4e14-8292-1b74d15f4f1c" providerId="AD" clId="Web-{EA49820F-3F53-C7FD-1076-D27F06246A4B}" dt="2023-09-28T05:35:52.893" v="28" actId="20577"/>
        <pc:sldMkLst>
          <pc:docMk/>
          <pc:sldMk cId="1166648174" sldId="555"/>
        </pc:sldMkLst>
        <pc:spChg chg="mod">
          <ac:chgData name="Hukkanen, Katri" userId="S::katri.hukkanen@afry.com::86f767f7-2736-4e14-8292-1b74d15f4f1c" providerId="AD" clId="Web-{EA49820F-3F53-C7FD-1076-D27F06246A4B}" dt="2023-09-28T05:35:52.893" v="28" actId="20577"/>
          <ac:spMkLst>
            <pc:docMk/>
            <pc:sldMk cId="1166648174" sldId="555"/>
            <ac:spMk id="3" creationId="{DA574FD8-50A4-4541-899B-A5712C65F93A}"/>
          </ac:spMkLst>
        </pc:spChg>
      </pc:sldChg>
    </pc:docChg>
  </pc:docChgLst>
  <pc:docChgLst>
    <pc:chgData name="Katri Hukkanen" userId="S::katri.hukkanen@afry.com::86f767f7-2736-4e14-8292-1b74d15f4f1c" providerId="AD" clId="Web-{E4659649-4237-41EE-5514-38665F263D07}"/>
    <pc:docChg chg="modSld">
      <pc:chgData name="Katri Hukkanen" userId="S::katri.hukkanen@afry.com::86f767f7-2736-4e14-8292-1b74d15f4f1c" providerId="AD" clId="Web-{E4659649-4237-41EE-5514-38665F263D07}" dt="2023-10-31T14:33:57.180" v="61" actId="20577"/>
      <pc:docMkLst>
        <pc:docMk/>
      </pc:docMkLst>
      <pc:sldChg chg="modSp">
        <pc:chgData name="Katri Hukkanen" userId="S::katri.hukkanen@afry.com::86f767f7-2736-4e14-8292-1b74d15f4f1c" providerId="AD" clId="Web-{E4659649-4237-41EE-5514-38665F263D07}" dt="2023-10-31T09:57:26.459" v="3" actId="14100"/>
        <pc:sldMkLst>
          <pc:docMk/>
          <pc:sldMk cId="1075530635" sldId="553"/>
        </pc:sldMkLst>
        <pc:picChg chg="mod modCrop">
          <ac:chgData name="Katri Hukkanen" userId="S::katri.hukkanen@afry.com::86f767f7-2736-4e14-8292-1b74d15f4f1c" providerId="AD" clId="Web-{E4659649-4237-41EE-5514-38665F263D07}" dt="2023-10-31T09:57:26.459" v="3" actId="14100"/>
          <ac:picMkLst>
            <pc:docMk/>
            <pc:sldMk cId="1075530635" sldId="553"/>
            <ac:picMk id="6" creationId="{FBB13C2D-163F-DC6D-6AD7-273FEE137FC4}"/>
          </ac:picMkLst>
        </pc:picChg>
      </pc:sldChg>
      <pc:sldChg chg="modSp">
        <pc:chgData name="Katri Hukkanen" userId="S::katri.hukkanen@afry.com::86f767f7-2736-4e14-8292-1b74d15f4f1c" providerId="AD" clId="Web-{E4659649-4237-41EE-5514-38665F263D07}" dt="2023-10-31T09:57:55.961" v="5" actId="1076"/>
        <pc:sldMkLst>
          <pc:docMk/>
          <pc:sldMk cId="1166648174" sldId="555"/>
        </pc:sldMkLst>
        <pc:picChg chg="mod">
          <ac:chgData name="Katri Hukkanen" userId="S::katri.hukkanen@afry.com::86f767f7-2736-4e14-8292-1b74d15f4f1c" providerId="AD" clId="Web-{E4659649-4237-41EE-5514-38665F263D07}" dt="2023-10-31T09:57:55.961" v="5" actId="1076"/>
          <ac:picMkLst>
            <pc:docMk/>
            <pc:sldMk cId="1166648174" sldId="555"/>
            <ac:picMk id="6" creationId="{80928D8E-4CEF-0740-94E5-414276292921}"/>
          </ac:picMkLst>
        </pc:picChg>
      </pc:sldChg>
      <pc:sldChg chg="modSp">
        <pc:chgData name="Katri Hukkanen" userId="S::katri.hukkanen@afry.com::86f767f7-2736-4e14-8292-1b74d15f4f1c" providerId="AD" clId="Web-{E4659649-4237-41EE-5514-38665F263D07}" dt="2023-10-31T09:56:16.798" v="0" actId="1076"/>
        <pc:sldMkLst>
          <pc:docMk/>
          <pc:sldMk cId="3988146702" sldId="556"/>
        </pc:sldMkLst>
        <pc:spChg chg="mod">
          <ac:chgData name="Katri Hukkanen" userId="S::katri.hukkanen@afry.com::86f767f7-2736-4e14-8292-1b74d15f4f1c" providerId="AD" clId="Web-{E4659649-4237-41EE-5514-38665F263D07}" dt="2023-10-31T09:56:16.798" v="0" actId="1076"/>
          <ac:spMkLst>
            <pc:docMk/>
            <pc:sldMk cId="3988146702" sldId="556"/>
            <ac:spMk id="3" creationId="{00000000-0000-0000-0000-000000000000}"/>
          </ac:spMkLst>
        </pc:spChg>
      </pc:sldChg>
      <pc:sldChg chg="modSp">
        <pc:chgData name="Katri Hukkanen" userId="S::katri.hukkanen@afry.com::86f767f7-2736-4e14-8292-1b74d15f4f1c" providerId="AD" clId="Web-{E4659649-4237-41EE-5514-38665F263D07}" dt="2023-10-31T14:33:57.180" v="61" actId="20577"/>
        <pc:sldMkLst>
          <pc:docMk/>
          <pc:sldMk cId="432620482" sldId="558"/>
        </pc:sldMkLst>
        <pc:spChg chg="mod">
          <ac:chgData name="Katri Hukkanen" userId="S::katri.hukkanen@afry.com::86f767f7-2736-4e14-8292-1b74d15f4f1c" providerId="AD" clId="Web-{E4659649-4237-41EE-5514-38665F263D07}" dt="2023-10-31T14:33:57.180" v="61" actId="20577"/>
          <ac:spMkLst>
            <pc:docMk/>
            <pc:sldMk cId="432620482" sldId="558"/>
            <ac:spMk id="14339" creationId="{00000000-0000-0000-0000-000000000000}"/>
          </ac:spMkLst>
        </pc:spChg>
      </pc:sldChg>
    </pc:docChg>
  </pc:docChgLst>
  <pc:docChgLst>
    <pc:chgData name="Hukkanen, Katri" userId="S::katri.hukkanen@afry.com::86f767f7-2736-4e14-8292-1b74d15f4f1c" providerId="AD" clId="Web-{8FD9ED85-FC0B-007D-8011-E3790618FF29}"/>
    <pc:docChg chg="delSld">
      <pc:chgData name="Hukkanen, Katri" userId="S::katri.hukkanen@afry.com::86f767f7-2736-4e14-8292-1b74d15f4f1c" providerId="AD" clId="Web-{8FD9ED85-FC0B-007D-8011-E3790618FF29}" dt="2023-09-27T11:23:27.475" v="0"/>
      <pc:docMkLst>
        <pc:docMk/>
      </pc:docMkLst>
      <pc:sldChg chg="del">
        <pc:chgData name="Hukkanen, Katri" userId="S::katri.hukkanen@afry.com::86f767f7-2736-4e14-8292-1b74d15f4f1c" providerId="AD" clId="Web-{8FD9ED85-FC0B-007D-8011-E3790618FF29}" dt="2023-09-27T11:23:27.475" v="0"/>
        <pc:sldMkLst>
          <pc:docMk/>
          <pc:sldMk cId="207400789" sldId="554"/>
        </pc:sldMkLst>
      </pc:sldChg>
    </pc:docChg>
  </pc:docChgLst>
  <pc:docChgLst>
    <pc:chgData name="Katri Hukkanen" userId="86f767f7-2736-4e14-8292-1b74d15f4f1c" providerId="ADAL" clId="{201C85D3-D270-4E93-8F99-461B954F7EC7}"/>
    <pc:docChg chg="undo redo custSel addSld modSld sldOrd">
      <pc:chgData name="Katri Hukkanen" userId="86f767f7-2736-4e14-8292-1b74d15f4f1c" providerId="ADAL" clId="{201C85D3-D270-4E93-8F99-461B954F7EC7}" dt="2023-11-01T14:35:31.738" v="3794" actId="20577"/>
      <pc:docMkLst>
        <pc:docMk/>
      </pc:docMkLst>
      <pc:sldChg chg="modSp mod">
        <pc:chgData name="Katri Hukkanen" userId="86f767f7-2736-4e14-8292-1b74d15f4f1c" providerId="ADAL" clId="{201C85D3-D270-4E93-8F99-461B954F7EC7}" dt="2023-11-01T09:39:02.579" v="387"/>
        <pc:sldMkLst>
          <pc:docMk/>
          <pc:sldMk cId="2004930232" sldId="530"/>
        </pc:sldMkLst>
        <pc:graphicFrameChg chg="mod modGraphic">
          <ac:chgData name="Katri Hukkanen" userId="86f767f7-2736-4e14-8292-1b74d15f4f1c" providerId="ADAL" clId="{201C85D3-D270-4E93-8F99-461B954F7EC7}" dt="2023-11-01T09:39:02.579" v="387"/>
          <ac:graphicFrameMkLst>
            <pc:docMk/>
            <pc:sldMk cId="2004930232" sldId="530"/>
            <ac:graphicFrameMk id="12" creationId="{485448D5-F3FC-E1EF-5E18-BED4B9D4374A}"/>
          </ac:graphicFrameMkLst>
        </pc:graphicFrameChg>
      </pc:sldChg>
      <pc:sldChg chg="modSp mod modNotesTx">
        <pc:chgData name="Katri Hukkanen" userId="86f767f7-2736-4e14-8292-1b74d15f4f1c" providerId="ADAL" clId="{201C85D3-D270-4E93-8F99-461B954F7EC7}" dt="2023-11-01T11:34:42.902" v="824" actId="20577"/>
        <pc:sldMkLst>
          <pc:docMk/>
          <pc:sldMk cId="2723365641" sldId="549"/>
        </pc:sldMkLst>
        <pc:spChg chg="mod">
          <ac:chgData name="Katri Hukkanen" userId="86f767f7-2736-4e14-8292-1b74d15f4f1c" providerId="ADAL" clId="{201C85D3-D270-4E93-8F99-461B954F7EC7}" dt="2023-11-01T11:34:42.902" v="824" actId="20577"/>
          <ac:spMkLst>
            <pc:docMk/>
            <pc:sldMk cId="2723365641" sldId="549"/>
            <ac:spMk id="3" creationId="{DA574FD8-50A4-4541-899B-A5712C65F93A}"/>
          </ac:spMkLst>
        </pc:spChg>
      </pc:sldChg>
      <pc:sldChg chg="modSp mod modNotesTx">
        <pc:chgData name="Katri Hukkanen" userId="86f767f7-2736-4e14-8292-1b74d15f4f1c" providerId="ADAL" clId="{201C85D3-D270-4E93-8F99-461B954F7EC7}" dt="2023-11-01T14:35:31.738" v="3794" actId="20577"/>
        <pc:sldMkLst>
          <pc:docMk/>
          <pc:sldMk cId="1433793735" sldId="550"/>
        </pc:sldMkLst>
        <pc:spChg chg="mod">
          <ac:chgData name="Katri Hukkanen" userId="86f767f7-2736-4e14-8292-1b74d15f4f1c" providerId="ADAL" clId="{201C85D3-D270-4E93-8F99-461B954F7EC7}" dt="2023-11-01T14:29:59.507" v="3647" actId="113"/>
          <ac:spMkLst>
            <pc:docMk/>
            <pc:sldMk cId="1433793735" sldId="550"/>
            <ac:spMk id="14339" creationId="{00000000-0000-0000-0000-000000000000}"/>
          </ac:spMkLst>
        </pc:spChg>
      </pc:sldChg>
      <pc:sldChg chg="modSp mod">
        <pc:chgData name="Katri Hukkanen" userId="86f767f7-2736-4e14-8292-1b74d15f4f1c" providerId="ADAL" clId="{201C85D3-D270-4E93-8F99-461B954F7EC7}" dt="2023-11-01T14:15:40.201" v="3644" actId="20577"/>
        <pc:sldMkLst>
          <pc:docMk/>
          <pc:sldMk cId="976626620" sldId="552"/>
        </pc:sldMkLst>
        <pc:spChg chg="mod">
          <ac:chgData name="Katri Hukkanen" userId="86f767f7-2736-4e14-8292-1b74d15f4f1c" providerId="ADAL" clId="{201C85D3-D270-4E93-8F99-461B954F7EC7}" dt="2023-11-01T14:15:40.201" v="3644" actId="20577"/>
          <ac:spMkLst>
            <pc:docMk/>
            <pc:sldMk cId="976626620" sldId="552"/>
            <ac:spMk id="5" creationId="{00000000-0000-0000-0000-000000000000}"/>
          </ac:spMkLst>
        </pc:spChg>
      </pc:sldChg>
      <pc:sldChg chg="modSp mod modNotesTx">
        <pc:chgData name="Katri Hukkanen" userId="86f767f7-2736-4e14-8292-1b74d15f4f1c" providerId="ADAL" clId="{201C85D3-D270-4E93-8F99-461B954F7EC7}" dt="2023-11-01T11:33:27.830" v="789" actId="20577"/>
        <pc:sldMkLst>
          <pc:docMk/>
          <pc:sldMk cId="1166648174" sldId="555"/>
        </pc:sldMkLst>
        <pc:spChg chg="mod">
          <ac:chgData name="Katri Hukkanen" userId="86f767f7-2736-4e14-8292-1b74d15f4f1c" providerId="ADAL" clId="{201C85D3-D270-4E93-8F99-461B954F7EC7}" dt="2023-11-01T11:32:16.021" v="747" actId="20577"/>
          <ac:spMkLst>
            <pc:docMk/>
            <pc:sldMk cId="1166648174" sldId="555"/>
            <ac:spMk id="3" creationId="{DA574FD8-50A4-4541-899B-A5712C65F93A}"/>
          </ac:spMkLst>
        </pc:spChg>
        <pc:picChg chg="mod">
          <ac:chgData name="Katri Hukkanen" userId="86f767f7-2736-4e14-8292-1b74d15f4f1c" providerId="ADAL" clId="{201C85D3-D270-4E93-8F99-461B954F7EC7}" dt="2023-11-01T11:32:21.104" v="748" actId="1076"/>
          <ac:picMkLst>
            <pc:docMk/>
            <pc:sldMk cId="1166648174" sldId="555"/>
            <ac:picMk id="6" creationId="{80928D8E-4CEF-0740-94E5-414276292921}"/>
          </ac:picMkLst>
        </pc:picChg>
      </pc:sldChg>
      <pc:sldChg chg="modSp mod">
        <pc:chgData name="Katri Hukkanen" userId="86f767f7-2736-4e14-8292-1b74d15f4f1c" providerId="ADAL" clId="{201C85D3-D270-4E93-8F99-461B954F7EC7}" dt="2023-11-01T09:29:59.130" v="222" actId="20577"/>
        <pc:sldMkLst>
          <pc:docMk/>
          <pc:sldMk cId="432620482" sldId="558"/>
        </pc:sldMkLst>
        <pc:spChg chg="mod">
          <ac:chgData name="Katri Hukkanen" userId="86f767f7-2736-4e14-8292-1b74d15f4f1c" providerId="ADAL" clId="{201C85D3-D270-4E93-8F99-461B954F7EC7}" dt="2023-11-01T09:29:59.130" v="222" actId="20577"/>
          <ac:spMkLst>
            <pc:docMk/>
            <pc:sldMk cId="432620482" sldId="558"/>
            <ac:spMk id="14339" creationId="{00000000-0000-0000-0000-000000000000}"/>
          </ac:spMkLst>
        </pc:spChg>
      </pc:sldChg>
      <pc:sldChg chg="modSp add mod ord modNotesTx">
        <pc:chgData name="Katri Hukkanen" userId="86f767f7-2736-4e14-8292-1b74d15f4f1c" providerId="ADAL" clId="{201C85D3-D270-4E93-8F99-461B954F7EC7}" dt="2023-11-01T11:59:24.785" v="1314" actId="20577"/>
        <pc:sldMkLst>
          <pc:docMk/>
          <pc:sldMk cId="3181541715" sldId="559"/>
        </pc:sldMkLst>
        <pc:spChg chg="mod">
          <ac:chgData name="Katri Hukkanen" userId="86f767f7-2736-4e14-8292-1b74d15f4f1c" providerId="ADAL" clId="{201C85D3-D270-4E93-8F99-461B954F7EC7}" dt="2023-11-01T09:26:57.719" v="66" actId="20577"/>
          <ac:spMkLst>
            <pc:docMk/>
            <pc:sldMk cId="3181541715" sldId="559"/>
            <ac:spMk id="5" creationId="{00000000-0000-0000-0000-000000000000}"/>
          </ac:spMkLst>
        </pc:spChg>
      </pc:sldChg>
      <pc:sldChg chg="modSp add mod modNotesTx">
        <pc:chgData name="Katri Hukkanen" userId="86f767f7-2736-4e14-8292-1b74d15f4f1c" providerId="ADAL" clId="{201C85D3-D270-4E93-8F99-461B954F7EC7}" dt="2023-11-01T12:09:17.809" v="1678" actId="20577"/>
        <pc:sldMkLst>
          <pc:docMk/>
          <pc:sldMk cId="2552417002" sldId="560"/>
        </pc:sldMkLst>
        <pc:spChg chg="mod">
          <ac:chgData name="Katri Hukkanen" userId="86f767f7-2736-4e14-8292-1b74d15f4f1c" providerId="ADAL" clId="{201C85D3-D270-4E93-8F99-461B954F7EC7}" dt="2023-11-01T09:27:34.167" v="124" actId="20577"/>
          <ac:spMkLst>
            <pc:docMk/>
            <pc:sldMk cId="2552417002" sldId="560"/>
            <ac:spMk id="5" creationId="{00000000-0000-0000-0000-000000000000}"/>
          </ac:spMkLst>
        </pc:spChg>
      </pc:sldChg>
      <pc:sldChg chg="modSp add mod">
        <pc:chgData name="Katri Hukkanen" userId="86f767f7-2736-4e14-8292-1b74d15f4f1c" providerId="ADAL" clId="{201C85D3-D270-4E93-8F99-461B954F7EC7}" dt="2023-11-01T09:28:59.454" v="141" actId="6549"/>
        <pc:sldMkLst>
          <pc:docMk/>
          <pc:sldMk cId="4023441490" sldId="561"/>
        </pc:sldMkLst>
        <pc:spChg chg="mod">
          <ac:chgData name="Katri Hukkanen" userId="86f767f7-2736-4e14-8292-1b74d15f4f1c" providerId="ADAL" clId="{201C85D3-D270-4E93-8F99-461B954F7EC7}" dt="2023-11-01T09:28:59.454" v="141" actId="6549"/>
          <ac:spMkLst>
            <pc:docMk/>
            <pc:sldMk cId="4023441490" sldId="561"/>
            <ac:spMk id="5" creationId="{00000000-0000-0000-0000-000000000000}"/>
          </ac:spMkLst>
        </pc:spChg>
      </pc:sldChg>
      <pc:sldChg chg="modSp add mod">
        <pc:chgData name="Katri Hukkanen" userId="86f767f7-2736-4e14-8292-1b74d15f4f1c" providerId="ADAL" clId="{201C85D3-D270-4E93-8F99-461B954F7EC7}" dt="2023-11-01T09:31:40.148" v="282" actId="20577"/>
        <pc:sldMkLst>
          <pc:docMk/>
          <pc:sldMk cId="3432698634" sldId="562"/>
        </pc:sldMkLst>
        <pc:spChg chg="mod">
          <ac:chgData name="Katri Hukkanen" userId="86f767f7-2736-4e14-8292-1b74d15f4f1c" providerId="ADAL" clId="{201C85D3-D270-4E93-8F99-461B954F7EC7}" dt="2023-11-01T09:31:40.148" v="282" actId="20577"/>
          <ac:spMkLst>
            <pc:docMk/>
            <pc:sldMk cId="3432698634" sldId="562"/>
            <ac:spMk id="5" creationId="{00000000-0000-0000-0000-000000000000}"/>
          </ac:spMkLst>
        </pc:spChg>
      </pc:sldChg>
      <pc:sldChg chg="modSp add mod">
        <pc:chgData name="Katri Hukkanen" userId="86f767f7-2736-4e14-8292-1b74d15f4f1c" providerId="ADAL" clId="{201C85D3-D270-4E93-8F99-461B954F7EC7}" dt="2023-11-01T12:45:14.404" v="2517" actId="20577"/>
        <pc:sldMkLst>
          <pc:docMk/>
          <pc:sldMk cId="360710968" sldId="563"/>
        </pc:sldMkLst>
        <pc:spChg chg="mod">
          <ac:chgData name="Katri Hukkanen" userId="86f767f7-2736-4e14-8292-1b74d15f4f1c" providerId="ADAL" clId="{201C85D3-D270-4E93-8F99-461B954F7EC7}" dt="2023-11-01T12:45:14.404" v="2517" actId="20577"/>
          <ac:spMkLst>
            <pc:docMk/>
            <pc:sldMk cId="360710968" sldId="563"/>
            <ac:spMk id="5" creationId="{00000000-0000-0000-0000-000000000000}"/>
          </ac:spMkLst>
        </pc:spChg>
      </pc:sldChg>
      <pc:sldChg chg="modSp add mod modNotesTx">
        <pc:chgData name="Katri Hukkanen" userId="86f767f7-2736-4e14-8292-1b74d15f4f1c" providerId="ADAL" clId="{201C85D3-D270-4E93-8F99-461B954F7EC7}" dt="2023-11-01T13:48:46.685" v="3624" actId="20577"/>
        <pc:sldMkLst>
          <pc:docMk/>
          <pc:sldMk cId="1407927310" sldId="564"/>
        </pc:sldMkLst>
        <pc:spChg chg="mod">
          <ac:chgData name="Katri Hukkanen" userId="86f767f7-2736-4e14-8292-1b74d15f4f1c" providerId="ADAL" clId="{201C85D3-D270-4E93-8F99-461B954F7EC7}" dt="2023-11-01T09:32:52.470" v="359" actId="20577"/>
          <ac:spMkLst>
            <pc:docMk/>
            <pc:sldMk cId="1407927310" sldId="564"/>
            <ac:spMk id="5" creationId="{00000000-0000-0000-0000-000000000000}"/>
          </ac:spMkLst>
        </pc:spChg>
      </pc:sldChg>
      <pc:sldChg chg="new">
        <pc:chgData name="Katri Hukkanen" userId="86f767f7-2736-4e14-8292-1b74d15f4f1c" providerId="ADAL" clId="{201C85D3-D270-4E93-8F99-461B954F7EC7}" dt="2023-11-01T10:55:18.809" v="388" actId="680"/>
        <pc:sldMkLst>
          <pc:docMk/>
          <pc:sldMk cId="54240180" sldId="566"/>
        </pc:sldMkLst>
      </pc:sldChg>
      <pc:sldChg chg="modSp add mod">
        <pc:chgData name="Katri Hukkanen" userId="86f767f7-2736-4e14-8292-1b74d15f4f1c" providerId="ADAL" clId="{201C85D3-D270-4E93-8F99-461B954F7EC7}" dt="2023-11-01T11:47:54.905" v="833" actId="255"/>
        <pc:sldMkLst>
          <pc:docMk/>
          <pc:sldMk cId="2566786006" sldId="567"/>
        </pc:sldMkLst>
        <pc:spChg chg="mod">
          <ac:chgData name="Katri Hukkanen" userId="86f767f7-2736-4e14-8292-1b74d15f4f1c" providerId="ADAL" clId="{201C85D3-D270-4E93-8F99-461B954F7EC7}" dt="2023-11-01T11:47:54.905" v="833" actId="255"/>
          <ac:spMkLst>
            <pc:docMk/>
            <pc:sldMk cId="2566786006" sldId="567"/>
            <ac:spMk id="5" creationId="{00000000-0000-0000-0000-000000000000}"/>
          </ac:spMkLst>
        </pc:spChg>
      </pc:sldChg>
      <pc:sldChg chg="addSp modSp add mod">
        <pc:chgData name="Katri Hukkanen" userId="86f767f7-2736-4e14-8292-1b74d15f4f1c" providerId="ADAL" clId="{201C85D3-D270-4E93-8F99-461B954F7EC7}" dt="2023-11-01T12:41:40.810" v="2394" actId="20577"/>
        <pc:sldMkLst>
          <pc:docMk/>
          <pc:sldMk cId="962959279" sldId="568"/>
        </pc:sldMkLst>
        <pc:spChg chg="add mod">
          <ac:chgData name="Katri Hukkanen" userId="86f767f7-2736-4e14-8292-1b74d15f4f1c" providerId="ADAL" clId="{201C85D3-D270-4E93-8F99-461B954F7EC7}" dt="2023-11-01T12:41:40.810" v="2394" actId="20577"/>
          <ac:spMkLst>
            <pc:docMk/>
            <pc:sldMk cId="962959279" sldId="568"/>
            <ac:spMk id="3" creationId="{E5DA30F5-3F49-C65B-9A36-E87E26D548F9}"/>
          </ac:spMkLst>
        </pc:spChg>
        <pc:spChg chg="mod">
          <ac:chgData name="Katri Hukkanen" userId="86f767f7-2736-4e14-8292-1b74d15f4f1c" providerId="ADAL" clId="{201C85D3-D270-4E93-8F99-461B954F7EC7}" dt="2023-11-01T12:40:31.079" v="2336" actId="1076"/>
          <ac:spMkLst>
            <pc:docMk/>
            <pc:sldMk cId="962959279" sldId="568"/>
            <ac:spMk id="5" creationId="{00000000-0000-0000-0000-000000000000}"/>
          </ac:spMkLst>
        </pc:spChg>
      </pc:sldChg>
      <pc:sldChg chg="addSp delSp modSp add mod ord">
        <pc:chgData name="Katri Hukkanen" userId="86f767f7-2736-4e14-8292-1b74d15f4f1c" providerId="ADAL" clId="{201C85D3-D270-4E93-8F99-461B954F7EC7}" dt="2023-11-01T12:58:44.431" v="2967" actId="20577"/>
        <pc:sldMkLst>
          <pc:docMk/>
          <pc:sldMk cId="3847463487" sldId="569"/>
        </pc:sldMkLst>
        <pc:spChg chg="add del mod">
          <ac:chgData name="Katri Hukkanen" userId="86f767f7-2736-4e14-8292-1b74d15f4f1c" providerId="ADAL" clId="{201C85D3-D270-4E93-8F99-461B954F7EC7}" dt="2023-11-01T12:58:44.431" v="2967" actId="20577"/>
          <ac:spMkLst>
            <pc:docMk/>
            <pc:sldMk cId="3847463487" sldId="569"/>
            <ac:spMk id="3" creationId="{E5DA30F5-3F49-C65B-9A36-E87E26D548F9}"/>
          </ac:spMkLst>
        </pc:spChg>
        <pc:spChg chg="mod">
          <ac:chgData name="Katri Hukkanen" userId="86f767f7-2736-4e14-8292-1b74d15f4f1c" providerId="ADAL" clId="{201C85D3-D270-4E93-8F99-461B954F7EC7}" dt="2023-11-01T12:43:59.230" v="2425" actId="20577"/>
          <ac:spMkLst>
            <pc:docMk/>
            <pc:sldMk cId="3847463487" sldId="569"/>
            <ac:spMk id="5" creationId="{00000000-0000-0000-0000-000000000000}"/>
          </ac:spMkLst>
        </pc:spChg>
      </pc:sldChg>
    </pc:docChg>
  </pc:docChgLst>
  <pc:docChgLst>
    <pc:chgData name="Hukkanen, Katri" userId="S::katri.hukkanen@afry.com::86f767f7-2736-4e14-8292-1b74d15f4f1c" providerId="AD" clId="Web-{998CA559-CBC9-0EFD-6DEA-3765D61CC2D2}"/>
    <pc:docChg chg="addSld delSld modSld sldOrd">
      <pc:chgData name="Hukkanen, Katri" userId="S::katri.hukkanen@afry.com::86f767f7-2736-4e14-8292-1b74d15f4f1c" providerId="AD" clId="Web-{998CA559-CBC9-0EFD-6DEA-3765D61CC2D2}" dt="2023-09-27T11:18:01.515" v="73" actId="20577"/>
      <pc:docMkLst>
        <pc:docMk/>
      </pc:docMkLst>
      <pc:sldChg chg="modSp">
        <pc:chgData name="Hukkanen, Katri" userId="S::katri.hukkanen@afry.com::86f767f7-2736-4e14-8292-1b74d15f4f1c" providerId="AD" clId="Web-{998CA559-CBC9-0EFD-6DEA-3765D61CC2D2}" dt="2023-09-27T11:16:25.716" v="58" actId="20577"/>
        <pc:sldMkLst>
          <pc:docMk/>
          <pc:sldMk cId="416514716" sldId="482"/>
        </pc:sldMkLst>
        <pc:spChg chg="mod">
          <ac:chgData name="Hukkanen, Katri" userId="S::katri.hukkanen@afry.com::86f767f7-2736-4e14-8292-1b74d15f4f1c" providerId="AD" clId="Web-{998CA559-CBC9-0EFD-6DEA-3765D61CC2D2}" dt="2023-09-27T11:16:16.013" v="55" actId="20577"/>
          <ac:spMkLst>
            <pc:docMk/>
            <pc:sldMk cId="416514716" sldId="482"/>
            <ac:spMk id="14338" creationId="{00000000-0000-0000-0000-000000000000}"/>
          </ac:spMkLst>
        </pc:spChg>
        <pc:spChg chg="mod">
          <ac:chgData name="Hukkanen, Katri" userId="S::katri.hukkanen@afry.com::86f767f7-2736-4e14-8292-1b74d15f4f1c" providerId="AD" clId="Web-{998CA559-CBC9-0EFD-6DEA-3765D61CC2D2}" dt="2023-09-27T11:16:25.716" v="58" actId="20577"/>
          <ac:spMkLst>
            <pc:docMk/>
            <pc:sldMk cId="416514716" sldId="482"/>
            <ac:spMk id="14339" creationId="{00000000-0000-0000-0000-000000000000}"/>
          </ac:spMkLst>
        </pc:spChg>
      </pc:sldChg>
      <pc:sldChg chg="del">
        <pc:chgData name="Hukkanen, Katri" userId="S::katri.hukkanen@afry.com::86f767f7-2736-4e14-8292-1b74d15f4f1c" providerId="AD" clId="Web-{998CA559-CBC9-0EFD-6DEA-3765D61CC2D2}" dt="2023-09-27T11:16:07.435" v="43"/>
        <pc:sldMkLst>
          <pc:docMk/>
          <pc:sldMk cId="2407969556" sldId="501"/>
        </pc:sldMkLst>
      </pc:sldChg>
      <pc:sldChg chg="del">
        <pc:chgData name="Hukkanen, Katri" userId="S::katri.hukkanen@afry.com::86f767f7-2736-4e14-8292-1b74d15f4f1c" providerId="AD" clId="Web-{998CA559-CBC9-0EFD-6DEA-3765D61CC2D2}" dt="2023-09-27T11:15:56.544" v="42"/>
        <pc:sldMkLst>
          <pc:docMk/>
          <pc:sldMk cId="4254227185" sldId="507"/>
        </pc:sldMkLst>
      </pc:sldChg>
      <pc:sldChg chg="del">
        <pc:chgData name="Hukkanen, Katri" userId="S::katri.hukkanen@afry.com::86f767f7-2736-4e14-8292-1b74d15f4f1c" providerId="AD" clId="Web-{998CA559-CBC9-0EFD-6DEA-3765D61CC2D2}" dt="2023-09-27T11:16:36.810" v="63"/>
        <pc:sldMkLst>
          <pc:docMk/>
          <pc:sldMk cId="2209890754" sldId="514"/>
        </pc:sldMkLst>
      </pc:sldChg>
      <pc:sldChg chg="modSp">
        <pc:chgData name="Hukkanen, Katri" userId="S::katri.hukkanen@afry.com::86f767f7-2736-4e14-8292-1b74d15f4f1c" providerId="AD" clId="Web-{998CA559-CBC9-0EFD-6DEA-3765D61CC2D2}" dt="2023-09-27T11:15:43.200" v="40" actId="20577"/>
        <pc:sldMkLst>
          <pc:docMk/>
          <pc:sldMk cId="2004930232" sldId="530"/>
        </pc:sldMkLst>
        <pc:spChg chg="mod">
          <ac:chgData name="Hukkanen, Katri" userId="S::katri.hukkanen@afry.com::86f767f7-2736-4e14-8292-1b74d15f4f1c" providerId="AD" clId="Web-{998CA559-CBC9-0EFD-6DEA-3765D61CC2D2}" dt="2023-09-27T11:15:43.200" v="40" actId="20577"/>
          <ac:spMkLst>
            <pc:docMk/>
            <pc:sldMk cId="2004930232" sldId="530"/>
            <ac:spMk id="2" creationId="{00000000-0000-0000-0000-000000000000}"/>
          </ac:spMkLst>
        </pc:spChg>
      </pc:sldChg>
      <pc:sldChg chg="modSp">
        <pc:chgData name="Hukkanen, Katri" userId="S::katri.hukkanen@afry.com::86f767f7-2736-4e14-8292-1b74d15f4f1c" providerId="AD" clId="Web-{998CA559-CBC9-0EFD-6DEA-3765D61CC2D2}" dt="2023-09-27T11:16:35.748" v="62" actId="20577"/>
        <pc:sldMkLst>
          <pc:docMk/>
          <pc:sldMk cId="709510461" sldId="546"/>
        </pc:sldMkLst>
        <pc:spChg chg="mod">
          <ac:chgData name="Hukkanen, Katri" userId="S::katri.hukkanen@afry.com::86f767f7-2736-4e14-8292-1b74d15f4f1c" providerId="AD" clId="Web-{998CA559-CBC9-0EFD-6DEA-3765D61CC2D2}" dt="2023-09-27T11:16:35.748" v="62" actId="20577"/>
          <ac:spMkLst>
            <pc:docMk/>
            <pc:sldMk cId="709510461" sldId="546"/>
            <ac:spMk id="14339" creationId="{00000000-0000-0000-0000-000000000000}"/>
          </ac:spMkLst>
        </pc:spChg>
      </pc:sldChg>
      <pc:sldChg chg="del">
        <pc:chgData name="Hukkanen, Katri" userId="S::katri.hukkanen@afry.com::86f767f7-2736-4e14-8292-1b74d15f4f1c" providerId="AD" clId="Web-{998CA559-CBC9-0EFD-6DEA-3765D61CC2D2}" dt="2023-09-27T11:16:27.435" v="59"/>
        <pc:sldMkLst>
          <pc:docMk/>
          <pc:sldMk cId="2898726080" sldId="547"/>
        </pc:sldMkLst>
      </pc:sldChg>
      <pc:sldChg chg="modSp del ord">
        <pc:chgData name="Hukkanen, Katri" userId="S::katri.hukkanen@afry.com::86f767f7-2736-4e14-8292-1b74d15f4f1c" providerId="AD" clId="Web-{998CA559-CBC9-0EFD-6DEA-3765D61CC2D2}" dt="2023-09-27T11:15:48.872" v="41"/>
        <pc:sldMkLst>
          <pc:docMk/>
          <pc:sldMk cId="1055620986" sldId="548"/>
        </pc:sldMkLst>
        <pc:spChg chg="mod">
          <ac:chgData name="Hukkanen, Katri" userId="S::katri.hukkanen@afry.com::86f767f7-2736-4e14-8292-1b74d15f4f1c" providerId="AD" clId="Web-{998CA559-CBC9-0EFD-6DEA-3765D61CC2D2}" dt="2023-09-27T11:15:33.247" v="35" actId="20577"/>
          <ac:spMkLst>
            <pc:docMk/>
            <pc:sldMk cId="1055620986" sldId="548"/>
            <ac:spMk id="5122" creationId="{FB5702EC-9630-49B7-92E3-2F8885C718E1}"/>
          </ac:spMkLst>
        </pc:spChg>
      </pc:sldChg>
      <pc:sldChg chg="modSp">
        <pc:chgData name="Hukkanen, Katri" userId="S::katri.hukkanen@afry.com::86f767f7-2736-4e14-8292-1b74d15f4f1c" providerId="AD" clId="Web-{998CA559-CBC9-0EFD-6DEA-3765D61CC2D2}" dt="2023-09-27T11:16:59.748" v="66" actId="20577"/>
        <pc:sldMkLst>
          <pc:docMk/>
          <pc:sldMk cId="2723365641" sldId="549"/>
        </pc:sldMkLst>
        <pc:spChg chg="mod">
          <ac:chgData name="Hukkanen, Katri" userId="S::katri.hukkanen@afry.com::86f767f7-2736-4e14-8292-1b74d15f4f1c" providerId="AD" clId="Web-{998CA559-CBC9-0EFD-6DEA-3765D61CC2D2}" dt="2023-09-27T11:16:54.123" v="64" actId="20577"/>
          <ac:spMkLst>
            <pc:docMk/>
            <pc:sldMk cId="2723365641" sldId="549"/>
            <ac:spMk id="2" creationId="{81FCF19D-7949-4255-9228-FD20ABD6BBF2}"/>
          </ac:spMkLst>
        </pc:spChg>
        <pc:spChg chg="mod">
          <ac:chgData name="Hukkanen, Katri" userId="S::katri.hukkanen@afry.com::86f767f7-2736-4e14-8292-1b74d15f4f1c" providerId="AD" clId="Web-{998CA559-CBC9-0EFD-6DEA-3765D61CC2D2}" dt="2023-09-27T11:16:59.748" v="66" actId="20577"/>
          <ac:spMkLst>
            <pc:docMk/>
            <pc:sldMk cId="2723365641" sldId="549"/>
            <ac:spMk id="3" creationId="{DA574FD8-50A4-4541-899B-A5712C65F93A}"/>
          </ac:spMkLst>
        </pc:spChg>
      </pc:sldChg>
      <pc:sldChg chg="del">
        <pc:chgData name="Hukkanen, Katri" userId="S::katri.hukkanen@afry.com::86f767f7-2736-4e14-8292-1b74d15f4f1c" providerId="AD" clId="Web-{998CA559-CBC9-0EFD-6DEA-3765D61CC2D2}" dt="2023-09-27T11:14:39.261" v="2"/>
        <pc:sldMkLst>
          <pc:docMk/>
          <pc:sldMk cId="1540751102" sldId="551"/>
        </pc:sldMkLst>
      </pc:sldChg>
      <pc:sldChg chg="modSp add ord replId">
        <pc:chgData name="Hukkanen, Katri" userId="S::katri.hukkanen@afry.com::86f767f7-2736-4e14-8292-1b74d15f4f1c" providerId="AD" clId="Web-{998CA559-CBC9-0EFD-6DEA-3765D61CC2D2}" dt="2023-09-27T11:14:51.840" v="9" actId="20577"/>
        <pc:sldMkLst>
          <pc:docMk/>
          <pc:sldMk cId="976626620" sldId="552"/>
        </pc:sldMkLst>
        <pc:spChg chg="mod">
          <ac:chgData name="Hukkanen, Katri" userId="S::katri.hukkanen@afry.com::86f767f7-2736-4e14-8292-1b74d15f4f1c" providerId="AD" clId="Web-{998CA559-CBC9-0EFD-6DEA-3765D61CC2D2}" dt="2023-09-27T11:14:51.840" v="9" actId="20577"/>
          <ac:spMkLst>
            <pc:docMk/>
            <pc:sldMk cId="976626620" sldId="552"/>
            <ac:spMk id="5" creationId="{00000000-0000-0000-0000-000000000000}"/>
          </ac:spMkLst>
        </pc:spChg>
      </pc:sldChg>
      <pc:sldChg chg="modSp add replId">
        <pc:chgData name="Hukkanen, Katri" userId="S::katri.hukkanen@afry.com::86f767f7-2736-4e14-8292-1b74d15f4f1c" providerId="AD" clId="Web-{998CA559-CBC9-0EFD-6DEA-3765D61CC2D2}" dt="2023-09-27T11:17:20.655" v="70" actId="20577"/>
        <pc:sldMkLst>
          <pc:docMk/>
          <pc:sldMk cId="1075530635" sldId="553"/>
        </pc:sldMkLst>
        <pc:spChg chg="mod">
          <ac:chgData name="Hukkanen, Katri" userId="S::katri.hukkanen@afry.com::86f767f7-2736-4e14-8292-1b74d15f4f1c" providerId="AD" clId="Web-{998CA559-CBC9-0EFD-6DEA-3765D61CC2D2}" dt="2023-09-27T11:17:20.655" v="70" actId="20577"/>
          <ac:spMkLst>
            <pc:docMk/>
            <pc:sldMk cId="1075530635" sldId="553"/>
            <ac:spMk id="2" creationId="{81FCF19D-7949-4255-9228-FD20ABD6BBF2}"/>
          </ac:spMkLst>
        </pc:spChg>
      </pc:sldChg>
      <pc:sldChg chg="add del replId">
        <pc:chgData name="Hukkanen, Katri" userId="S::katri.hukkanen@afry.com::86f767f7-2736-4e14-8292-1b74d15f4f1c" providerId="AD" clId="Web-{998CA559-CBC9-0EFD-6DEA-3765D61CC2D2}" dt="2023-09-27T11:15:39.981" v="36"/>
        <pc:sldMkLst>
          <pc:docMk/>
          <pc:sldMk cId="3898088831" sldId="553"/>
        </pc:sldMkLst>
      </pc:sldChg>
      <pc:sldChg chg="add replId">
        <pc:chgData name="Hukkanen, Katri" userId="S::katri.hukkanen@afry.com::86f767f7-2736-4e14-8292-1b74d15f4f1c" providerId="AD" clId="Web-{998CA559-CBC9-0EFD-6DEA-3765D61CC2D2}" dt="2023-09-27T11:17:24.342" v="71"/>
        <pc:sldMkLst>
          <pc:docMk/>
          <pc:sldMk cId="207400789" sldId="554"/>
        </pc:sldMkLst>
      </pc:sldChg>
      <pc:sldChg chg="modSp add replId">
        <pc:chgData name="Hukkanen, Katri" userId="S::katri.hukkanen@afry.com::86f767f7-2736-4e14-8292-1b74d15f4f1c" providerId="AD" clId="Web-{998CA559-CBC9-0EFD-6DEA-3765D61CC2D2}" dt="2023-09-27T11:18:01.515" v="73" actId="20577"/>
        <pc:sldMkLst>
          <pc:docMk/>
          <pc:sldMk cId="1166648174" sldId="555"/>
        </pc:sldMkLst>
        <pc:spChg chg="mod">
          <ac:chgData name="Hukkanen, Katri" userId="S::katri.hukkanen@afry.com::86f767f7-2736-4e14-8292-1b74d15f4f1c" providerId="AD" clId="Web-{998CA559-CBC9-0EFD-6DEA-3765D61CC2D2}" dt="2023-09-27T11:18:01.515" v="73" actId="20577"/>
          <ac:spMkLst>
            <pc:docMk/>
            <pc:sldMk cId="1166648174" sldId="555"/>
            <ac:spMk id="2" creationId="{81FCF19D-7949-4255-9228-FD20ABD6BBF2}"/>
          </ac:spMkLst>
        </pc:spChg>
      </pc:sldChg>
    </pc:docChg>
  </pc:docChgLst>
  <pc:docChgLst>
    <pc:chgData name="Hukkanen, Katri" userId="S::katri.hukkanen@afry.com::86f767f7-2736-4e14-8292-1b74d15f4f1c" providerId="AD" clId="Web-{3E537BEF-17A8-DC91-2EDD-4B9B0DC480F1}"/>
    <pc:docChg chg="modSld">
      <pc:chgData name="Hukkanen, Katri" userId="S::katri.hukkanen@afry.com::86f767f7-2736-4e14-8292-1b74d15f4f1c" providerId="AD" clId="Web-{3E537BEF-17A8-DC91-2EDD-4B9B0DC480F1}" dt="2023-09-12T10:50:54.302" v="9"/>
      <pc:docMkLst>
        <pc:docMk/>
      </pc:docMkLst>
      <pc:sldChg chg="modSp">
        <pc:chgData name="Hukkanen, Katri" userId="S::katri.hukkanen@afry.com::86f767f7-2736-4e14-8292-1b74d15f4f1c" providerId="AD" clId="Web-{3E537BEF-17A8-DC91-2EDD-4B9B0DC480F1}" dt="2023-09-12T10:50:54.302" v="9"/>
        <pc:sldMkLst>
          <pc:docMk/>
          <pc:sldMk cId="2633418495" sldId="465"/>
        </pc:sldMkLst>
        <pc:graphicFrameChg chg="mod modGraphic">
          <ac:chgData name="Hukkanen, Katri" userId="S::katri.hukkanen@afry.com::86f767f7-2736-4e14-8292-1b74d15f4f1c" providerId="AD" clId="Web-{3E537BEF-17A8-DC91-2EDD-4B9B0DC480F1}" dt="2023-09-12T10:50:54.302" v="9"/>
          <ac:graphicFrameMkLst>
            <pc:docMk/>
            <pc:sldMk cId="2633418495" sldId="465"/>
            <ac:graphicFrameMk id="2" creationId="{A27BB77C-34D0-443B-83EF-81F3FB70A614}"/>
          </ac:graphicFrameMkLst>
        </pc:graphicFrameChg>
      </pc:sldChg>
      <pc:sldChg chg="modSp">
        <pc:chgData name="Hukkanen, Katri" userId="S::katri.hukkanen@afry.com::86f767f7-2736-4e14-8292-1b74d15f4f1c" providerId="AD" clId="Web-{3E537BEF-17A8-DC91-2EDD-4B9B0DC480F1}" dt="2023-09-12T10:49:52.973" v="5" actId="20577"/>
        <pc:sldMkLst>
          <pc:docMk/>
          <pc:sldMk cId="3020045423" sldId="480"/>
        </pc:sldMkLst>
        <pc:spChg chg="mod">
          <ac:chgData name="Hukkanen, Katri" userId="S::katri.hukkanen@afry.com::86f767f7-2736-4e14-8292-1b74d15f4f1c" providerId="AD" clId="Web-{3E537BEF-17A8-DC91-2EDD-4B9B0DC480F1}" dt="2023-09-12T10:49:52.973" v="5" actId="20577"/>
          <ac:spMkLst>
            <pc:docMk/>
            <pc:sldMk cId="3020045423" sldId="480"/>
            <ac:spMk id="12291" creationId="{00000000-0000-0000-0000-000000000000}"/>
          </ac:spMkLst>
        </pc:spChg>
      </pc:sldChg>
    </pc:docChg>
  </pc:docChgLst>
  <pc:docChgLst>
    <pc:chgData name="Hukkanen, Katri" userId="S::katri.hukkanen@afry.com::86f767f7-2736-4e14-8292-1b74d15f4f1c" providerId="AD" clId="Web-{2DD43326-FB82-8B3A-C8A1-C0D98B5838C0}"/>
    <pc:docChg chg="modSld">
      <pc:chgData name="Hukkanen, Katri" userId="S::katri.hukkanen@afry.com::86f767f7-2736-4e14-8292-1b74d15f4f1c" providerId="AD" clId="Web-{2DD43326-FB82-8B3A-C8A1-C0D98B5838C0}" dt="2023-09-27T05:56:42.660" v="15"/>
      <pc:docMkLst>
        <pc:docMk/>
      </pc:docMkLst>
      <pc:sldChg chg="modSp">
        <pc:chgData name="Hukkanen, Katri" userId="S::katri.hukkanen@afry.com::86f767f7-2736-4e14-8292-1b74d15f4f1c" providerId="AD" clId="Web-{2DD43326-FB82-8B3A-C8A1-C0D98B5838C0}" dt="2023-09-27T05:56:42.660" v="15"/>
        <pc:sldMkLst>
          <pc:docMk/>
          <pc:sldMk cId="2004930232" sldId="530"/>
        </pc:sldMkLst>
        <pc:graphicFrameChg chg="mod modGraphic">
          <ac:chgData name="Hukkanen, Katri" userId="S::katri.hukkanen@afry.com::86f767f7-2736-4e14-8292-1b74d15f4f1c" providerId="AD" clId="Web-{2DD43326-FB82-8B3A-C8A1-C0D98B5838C0}" dt="2023-09-27T05:56:42.660" v="15"/>
          <ac:graphicFrameMkLst>
            <pc:docMk/>
            <pc:sldMk cId="2004930232" sldId="530"/>
            <ac:graphicFrameMk id="12" creationId="{485448D5-F3FC-E1EF-5E18-BED4B9D4374A}"/>
          </ac:graphicFrameMkLst>
        </pc:graphicFrameChg>
      </pc:sldChg>
    </pc:docChg>
  </pc:docChgLst>
  <pc:docChgLst>
    <pc:chgData name="Katri Hukkanen" userId="S::katri.hukkanen@afry.com::86f767f7-2736-4e14-8292-1b74d15f4f1c" providerId="AD" clId="Web-{C95E6AE0-B280-D035-F63A-FE82AF59BD27}"/>
    <pc:docChg chg="modSld">
      <pc:chgData name="Katri Hukkanen" userId="S::katri.hukkanen@afry.com::86f767f7-2736-4e14-8292-1b74d15f4f1c" providerId="AD" clId="Web-{C95E6AE0-B280-D035-F63A-FE82AF59BD27}" dt="2023-12-05T13:10:00.842" v="76" actId="1076"/>
      <pc:docMkLst>
        <pc:docMk/>
      </pc:docMkLst>
      <pc:sldChg chg="addSp modSp modNotes">
        <pc:chgData name="Katri Hukkanen" userId="S::katri.hukkanen@afry.com::86f767f7-2736-4e14-8292-1b74d15f4f1c" providerId="AD" clId="Web-{C95E6AE0-B280-D035-F63A-FE82AF59BD27}" dt="2023-12-05T13:08:49.307" v="68" actId="20577"/>
        <pc:sldMkLst>
          <pc:docMk/>
          <pc:sldMk cId="1166648174" sldId="555"/>
        </pc:sldMkLst>
        <pc:spChg chg="add mod">
          <ac:chgData name="Katri Hukkanen" userId="S::katri.hukkanen@afry.com::86f767f7-2736-4e14-8292-1b74d15f4f1c" providerId="AD" clId="Web-{C95E6AE0-B280-D035-F63A-FE82AF59BD27}" dt="2023-12-05T13:08:49.307" v="68" actId="20577"/>
          <ac:spMkLst>
            <pc:docMk/>
            <pc:sldMk cId="1166648174" sldId="555"/>
            <ac:spMk id="7" creationId="{E89DC003-57AA-C7B7-5B02-1848BA274494}"/>
          </ac:spMkLst>
        </pc:spChg>
      </pc:sldChg>
      <pc:sldChg chg="addSp modSp modNotes">
        <pc:chgData name="Katri Hukkanen" userId="S::katri.hukkanen@afry.com::86f767f7-2736-4e14-8292-1b74d15f4f1c" providerId="AD" clId="Web-{C95E6AE0-B280-D035-F63A-FE82AF59BD27}" dt="2023-12-05T13:04:46.174" v="5" actId="20577"/>
        <pc:sldMkLst>
          <pc:docMk/>
          <pc:sldMk cId="3181541715" sldId="559"/>
        </pc:sldMkLst>
        <pc:spChg chg="add mod">
          <ac:chgData name="Katri Hukkanen" userId="S::katri.hukkanen@afry.com::86f767f7-2736-4e14-8292-1b74d15f4f1c" providerId="AD" clId="Web-{C95E6AE0-B280-D035-F63A-FE82AF59BD27}" dt="2023-12-05T13:04:46.174" v="5" actId="20577"/>
          <ac:spMkLst>
            <pc:docMk/>
            <pc:sldMk cId="3181541715" sldId="559"/>
            <ac:spMk id="3" creationId="{E687EBD2-ED67-D8FD-F8D5-F65F687C80A7}"/>
          </ac:spMkLst>
        </pc:spChg>
        <pc:spChg chg="mod">
          <ac:chgData name="Katri Hukkanen" userId="S::katri.hukkanen@afry.com::86f767f7-2736-4e14-8292-1b74d15f4f1c" providerId="AD" clId="Web-{C95E6AE0-B280-D035-F63A-FE82AF59BD27}" dt="2023-12-05T13:04:26.126" v="0" actId="1076"/>
          <ac:spMkLst>
            <pc:docMk/>
            <pc:sldMk cId="3181541715" sldId="559"/>
            <ac:spMk id="5" creationId="{00000000-0000-0000-0000-000000000000}"/>
          </ac:spMkLst>
        </pc:spChg>
      </pc:sldChg>
      <pc:sldChg chg="addSp delSp modSp modNotes">
        <pc:chgData name="Katri Hukkanen" userId="S::katri.hukkanen@afry.com::86f767f7-2736-4e14-8292-1b74d15f4f1c" providerId="AD" clId="Web-{C95E6AE0-B280-D035-F63A-FE82AF59BD27}" dt="2023-12-05T13:10:00.842" v="76" actId="1076"/>
        <pc:sldMkLst>
          <pc:docMk/>
          <pc:sldMk cId="2552417002" sldId="560"/>
        </pc:sldMkLst>
        <pc:spChg chg="add del">
          <ac:chgData name="Katri Hukkanen" userId="S::katri.hukkanen@afry.com::86f767f7-2736-4e14-8292-1b74d15f4f1c" providerId="AD" clId="Web-{C95E6AE0-B280-D035-F63A-FE82AF59BD27}" dt="2023-12-05T13:05:11.956" v="8"/>
          <ac:spMkLst>
            <pc:docMk/>
            <pc:sldMk cId="2552417002" sldId="560"/>
            <ac:spMk id="3" creationId="{8E1B608C-C447-88B8-F238-01F1898D3C34}"/>
          </ac:spMkLst>
        </pc:spChg>
        <pc:spChg chg="mod">
          <ac:chgData name="Katri Hukkanen" userId="S::katri.hukkanen@afry.com::86f767f7-2736-4e14-8292-1b74d15f4f1c" providerId="AD" clId="Web-{C95E6AE0-B280-D035-F63A-FE82AF59BD27}" dt="2023-12-05T13:04:53.533" v="6" actId="1076"/>
          <ac:spMkLst>
            <pc:docMk/>
            <pc:sldMk cId="2552417002" sldId="560"/>
            <ac:spMk id="5" creationId="{00000000-0000-0000-0000-000000000000}"/>
          </ac:spMkLst>
        </pc:spChg>
        <pc:spChg chg="add mod">
          <ac:chgData name="Katri Hukkanen" userId="S::katri.hukkanen@afry.com::86f767f7-2736-4e14-8292-1b74d15f4f1c" providerId="AD" clId="Web-{C95E6AE0-B280-D035-F63A-FE82AF59BD27}" dt="2023-12-05T13:10:00.842" v="76" actId="1076"/>
          <ac:spMkLst>
            <pc:docMk/>
            <pc:sldMk cId="2552417002" sldId="560"/>
            <ac:spMk id="6" creationId="{F0D3D821-AA16-BCB2-2E40-7E81F28D18DE}"/>
          </ac:spMkLst>
        </pc:spChg>
      </pc:sldChg>
      <pc:sldChg chg="modNotes">
        <pc:chgData name="Katri Hukkanen" userId="S::katri.hukkanen@afry.com::86f767f7-2736-4e14-8292-1b74d15f4f1c" providerId="AD" clId="Web-{C95E6AE0-B280-D035-F63A-FE82AF59BD27}" dt="2023-12-05T13:08:05.727" v="53"/>
        <pc:sldMkLst>
          <pc:docMk/>
          <pc:sldMk cId="1407927310" sldId="564"/>
        </pc:sldMkLst>
      </pc:sldChg>
      <pc:sldChg chg="modSp">
        <pc:chgData name="Katri Hukkanen" userId="S::katri.hukkanen@afry.com::86f767f7-2736-4e14-8292-1b74d15f4f1c" providerId="AD" clId="Web-{C95E6AE0-B280-D035-F63A-FE82AF59BD27}" dt="2023-12-05T13:07:54.695" v="52" actId="20577"/>
        <pc:sldMkLst>
          <pc:docMk/>
          <pc:sldMk cId="3493781843" sldId="570"/>
        </pc:sldMkLst>
        <pc:spChg chg="mod">
          <ac:chgData name="Katri Hukkanen" userId="S::katri.hukkanen@afry.com::86f767f7-2736-4e14-8292-1b74d15f4f1c" providerId="AD" clId="Web-{C95E6AE0-B280-D035-F63A-FE82AF59BD27}" dt="2023-12-05T13:07:54.695" v="52" actId="20577"/>
          <ac:spMkLst>
            <pc:docMk/>
            <pc:sldMk cId="3493781843" sldId="570"/>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t" anchorCtr="0" compatLnSpc="1">
            <a:prstTxWarp prst="textNoShape">
              <a:avLst/>
            </a:prstTxWarp>
          </a:bodyPr>
          <a:lstStyle>
            <a:lvl1pPr defTabSz="957097">
              <a:defRPr sz="1100" i="1"/>
            </a:lvl1pPr>
          </a:lstStyle>
          <a:p>
            <a:pPr>
              <a:defRPr/>
            </a:pPr>
            <a:endParaRPr lang="fi-FI" altLang="fi-FI"/>
          </a:p>
        </p:txBody>
      </p:sp>
      <p:sp>
        <p:nvSpPr>
          <p:cNvPr id="3075" name="Rectangle 3"/>
          <p:cNvSpPr>
            <a:spLocks noGrp="1" noChangeArrowheads="1"/>
          </p:cNvSpPr>
          <p:nvPr>
            <p:ph type="dt" sz="quarter" idx="1"/>
          </p:nvPr>
        </p:nvSpPr>
        <p:spPr bwMode="auto">
          <a:xfrm>
            <a:off x="3855616" y="0"/>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t" anchorCtr="0" compatLnSpc="1">
            <a:prstTxWarp prst="textNoShape">
              <a:avLst/>
            </a:prstTxWarp>
          </a:bodyPr>
          <a:lstStyle>
            <a:lvl1pPr algn="r" defTabSz="957097">
              <a:defRPr sz="1100" i="1"/>
            </a:lvl1pPr>
          </a:lstStyle>
          <a:p>
            <a:pPr>
              <a:defRPr/>
            </a:pPr>
            <a:endParaRPr lang="fi-FI" altLang="fi-FI"/>
          </a:p>
        </p:txBody>
      </p:sp>
      <p:sp>
        <p:nvSpPr>
          <p:cNvPr id="3076" name="Rectangle 4"/>
          <p:cNvSpPr>
            <a:spLocks noGrp="1" noChangeArrowheads="1"/>
          </p:cNvSpPr>
          <p:nvPr>
            <p:ph type="ftr" sz="quarter" idx="2"/>
          </p:nvPr>
        </p:nvSpPr>
        <p:spPr bwMode="auto">
          <a:xfrm>
            <a:off x="2" y="9447135"/>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b" anchorCtr="0" compatLnSpc="1">
            <a:prstTxWarp prst="textNoShape">
              <a:avLst/>
            </a:prstTxWarp>
          </a:bodyPr>
          <a:lstStyle>
            <a:lvl1pPr defTabSz="957097">
              <a:defRPr sz="1100" i="1"/>
            </a:lvl1pPr>
          </a:lstStyle>
          <a:p>
            <a:pPr>
              <a:defRPr/>
            </a:pPr>
            <a:endParaRPr lang="fi-FI" altLang="fi-FI"/>
          </a:p>
        </p:txBody>
      </p:sp>
      <p:sp>
        <p:nvSpPr>
          <p:cNvPr id="3077" name="Rectangle 5"/>
          <p:cNvSpPr>
            <a:spLocks noGrp="1" noChangeArrowheads="1"/>
          </p:cNvSpPr>
          <p:nvPr>
            <p:ph type="sldNum" sz="quarter" idx="3"/>
          </p:nvPr>
        </p:nvSpPr>
        <p:spPr bwMode="auto">
          <a:xfrm>
            <a:off x="3855616" y="9447135"/>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b" anchorCtr="0" compatLnSpc="1">
            <a:prstTxWarp prst="textNoShape">
              <a:avLst/>
            </a:prstTxWarp>
          </a:bodyPr>
          <a:lstStyle>
            <a:lvl1pPr algn="r" defTabSz="957097">
              <a:defRPr sz="1100" i="1"/>
            </a:lvl1pPr>
          </a:lstStyle>
          <a:p>
            <a:pPr>
              <a:defRPr/>
            </a:pPr>
            <a:fld id="{DCECE86E-BAB6-4EE4-913E-78BFA984DF4F}" type="slidenum">
              <a:rPr lang="fi-FI" altLang="fi-FI"/>
              <a:pPr>
                <a:defRPr/>
              </a:pPr>
              <a:t>‹#›</a:t>
            </a:fld>
            <a:endParaRPr lang="fi-FI" altLang="fi-FI"/>
          </a:p>
        </p:txBody>
      </p:sp>
    </p:spTree>
    <p:extLst>
      <p:ext uri="{BB962C8B-B14F-4D97-AF65-F5344CB8AC3E}">
        <p14:creationId xmlns:p14="http://schemas.microsoft.com/office/powerpoint/2010/main" val="618048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0"/>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t" anchorCtr="0" compatLnSpc="1">
            <a:prstTxWarp prst="textNoShape">
              <a:avLst/>
            </a:prstTxWarp>
          </a:bodyPr>
          <a:lstStyle>
            <a:lvl1pPr defTabSz="957097">
              <a:defRPr sz="1100" i="1"/>
            </a:lvl1pPr>
          </a:lstStyle>
          <a:p>
            <a:pPr>
              <a:defRPr/>
            </a:pPr>
            <a:endParaRPr lang="fi-FI" altLang="fi-FI"/>
          </a:p>
        </p:txBody>
      </p:sp>
      <p:sp>
        <p:nvSpPr>
          <p:cNvPr id="2051" name="Rectangle 3"/>
          <p:cNvSpPr>
            <a:spLocks noGrp="1" noChangeArrowheads="1"/>
          </p:cNvSpPr>
          <p:nvPr>
            <p:ph type="dt" idx="1"/>
          </p:nvPr>
        </p:nvSpPr>
        <p:spPr bwMode="auto">
          <a:xfrm>
            <a:off x="3855616" y="0"/>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t" anchorCtr="0" compatLnSpc="1">
            <a:prstTxWarp prst="textNoShape">
              <a:avLst/>
            </a:prstTxWarp>
          </a:bodyPr>
          <a:lstStyle>
            <a:lvl1pPr algn="r" defTabSz="957097">
              <a:defRPr sz="1100" i="1"/>
            </a:lvl1pPr>
          </a:lstStyle>
          <a:p>
            <a:pPr>
              <a:defRPr/>
            </a:pPr>
            <a:endParaRPr lang="fi-FI" altLang="fi-FI"/>
          </a:p>
        </p:txBody>
      </p:sp>
      <p:sp>
        <p:nvSpPr>
          <p:cNvPr id="87044" name="Rectangle 4"/>
          <p:cNvSpPr>
            <a:spLocks noGrp="1" noRot="1" noChangeAspect="1" noChangeArrowheads="1" noTextEdit="1"/>
          </p:cNvSpPr>
          <p:nvPr>
            <p:ph type="sldImg" idx="2"/>
          </p:nvPr>
        </p:nvSpPr>
        <p:spPr bwMode="auto">
          <a:xfrm>
            <a:off x="927100" y="752475"/>
            <a:ext cx="4953000" cy="37147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07206" y="4723567"/>
            <a:ext cx="4991206" cy="4474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79" tIns="48189" rIns="96379" bIns="48189" numCol="1" anchor="t" anchorCtr="0" compatLnSpc="1">
            <a:prstTxWarp prst="textNoShape">
              <a:avLst/>
            </a:prstTxWarp>
          </a:bodyPr>
          <a:lstStyle/>
          <a:p>
            <a:pPr lvl="0"/>
            <a:r>
              <a:rPr lang="fi-FI" altLang="fi-FI" noProof="0"/>
              <a:t>Click to edit Master text styles</a:t>
            </a:r>
          </a:p>
          <a:p>
            <a:pPr lvl="1"/>
            <a:r>
              <a:rPr lang="fi-FI" altLang="fi-FI" noProof="0"/>
              <a:t>Second level</a:t>
            </a:r>
          </a:p>
          <a:p>
            <a:pPr lvl="2"/>
            <a:r>
              <a:rPr lang="fi-FI" altLang="fi-FI" noProof="0"/>
              <a:t>Third level</a:t>
            </a:r>
          </a:p>
          <a:p>
            <a:pPr lvl="3"/>
            <a:r>
              <a:rPr lang="fi-FI" altLang="fi-FI" noProof="0"/>
              <a:t>Fourth level</a:t>
            </a:r>
          </a:p>
          <a:p>
            <a:pPr lvl="4"/>
            <a:r>
              <a:rPr lang="fi-FI" altLang="fi-FI" noProof="0"/>
              <a:t>Fifth level</a:t>
            </a:r>
          </a:p>
        </p:txBody>
      </p:sp>
      <p:sp>
        <p:nvSpPr>
          <p:cNvPr id="2054" name="Rectangle 6"/>
          <p:cNvSpPr>
            <a:spLocks noGrp="1" noChangeArrowheads="1"/>
          </p:cNvSpPr>
          <p:nvPr>
            <p:ph type="ftr" sz="quarter" idx="4"/>
          </p:nvPr>
        </p:nvSpPr>
        <p:spPr bwMode="auto">
          <a:xfrm>
            <a:off x="2" y="9447135"/>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b" anchorCtr="0" compatLnSpc="1">
            <a:prstTxWarp prst="textNoShape">
              <a:avLst/>
            </a:prstTxWarp>
          </a:bodyPr>
          <a:lstStyle>
            <a:lvl1pPr defTabSz="957097">
              <a:defRPr sz="1100" i="1"/>
            </a:lvl1pPr>
          </a:lstStyle>
          <a:p>
            <a:pPr>
              <a:defRPr/>
            </a:pPr>
            <a:endParaRPr lang="fi-FI" altLang="fi-FI"/>
          </a:p>
        </p:txBody>
      </p:sp>
      <p:sp>
        <p:nvSpPr>
          <p:cNvPr id="2055" name="Rectangle 7"/>
          <p:cNvSpPr>
            <a:spLocks noGrp="1" noChangeArrowheads="1"/>
          </p:cNvSpPr>
          <p:nvPr>
            <p:ph type="sldNum" sz="quarter" idx="5"/>
          </p:nvPr>
        </p:nvSpPr>
        <p:spPr bwMode="auto">
          <a:xfrm>
            <a:off x="3855616" y="9447135"/>
            <a:ext cx="2949997"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940" tIns="0" rIns="19940" bIns="0" numCol="1" anchor="b" anchorCtr="0" compatLnSpc="1">
            <a:prstTxWarp prst="textNoShape">
              <a:avLst/>
            </a:prstTxWarp>
          </a:bodyPr>
          <a:lstStyle>
            <a:lvl1pPr algn="r" defTabSz="957097">
              <a:defRPr sz="1100" i="1"/>
            </a:lvl1pPr>
          </a:lstStyle>
          <a:p>
            <a:pPr>
              <a:defRPr/>
            </a:pPr>
            <a:fld id="{81D58128-3F78-4773-8201-0A07AA94D34D}" type="slidenum">
              <a:rPr lang="fi-FI" altLang="fi-FI"/>
              <a:pPr>
                <a:defRPr/>
              </a:pPr>
              <a:t>‹#›</a:t>
            </a:fld>
            <a:endParaRPr lang="fi-FI" altLang="fi-FI"/>
          </a:p>
        </p:txBody>
      </p:sp>
    </p:spTree>
    <p:extLst>
      <p:ext uri="{BB962C8B-B14F-4D97-AF65-F5344CB8AC3E}">
        <p14:creationId xmlns:p14="http://schemas.microsoft.com/office/powerpoint/2010/main" val="2945376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Ei vaurioita.</a:t>
            </a:r>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10</a:t>
            </a:fld>
            <a:endParaRPr lang="fi-FI" altLang="fi-FI"/>
          </a:p>
        </p:txBody>
      </p:sp>
    </p:spTree>
    <p:extLst>
      <p:ext uri="{BB962C8B-B14F-4D97-AF65-F5344CB8AC3E}">
        <p14:creationId xmlns:p14="http://schemas.microsoft.com/office/powerpoint/2010/main" val="142929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a:cs typeface="Times New Roman"/>
            </a:endParaRPr>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11</a:t>
            </a:fld>
            <a:endParaRPr lang="fi-FI" altLang="fi-FI"/>
          </a:p>
        </p:txBody>
      </p:sp>
    </p:spTree>
    <p:extLst>
      <p:ext uri="{BB962C8B-B14F-4D97-AF65-F5344CB8AC3E}">
        <p14:creationId xmlns:p14="http://schemas.microsoft.com/office/powerpoint/2010/main" val="3299518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13</a:t>
            </a:fld>
            <a:endParaRPr lang="fi-FI" altLang="fi-FI" sz="1000"/>
          </a:p>
        </p:txBody>
      </p:sp>
    </p:spTree>
    <p:extLst>
      <p:ext uri="{BB962C8B-B14F-4D97-AF65-F5344CB8AC3E}">
        <p14:creationId xmlns:p14="http://schemas.microsoft.com/office/powerpoint/2010/main" val="216981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a:cs typeface="Times New Roman"/>
            </a:endParaRPr>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14</a:t>
            </a:fld>
            <a:endParaRPr lang="fi-FI" altLang="fi-FI"/>
          </a:p>
        </p:txBody>
      </p:sp>
    </p:spTree>
    <p:extLst>
      <p:ext uri="{BB962C8B-B14F-4D97-AF65-F5344CB8AC3E}">
        <p14:creationId xmlns:p14="http://schemas.microsoft.com/office/powerpoint/2010/main" val="344233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a:cs typeface="Times New Roman"/>
            </a:endParaRPr>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15</a:t>
            </a:fld>
            <a:endParaRPr lang="fi-FI" altLang="fi-FI"/>
          </a:p>
        </p:txBody>
      </p:sp>
    </p:spTree>
    <p:extLst>
      <p:ext uri="{BB962C8B-B14F-4D97-AF65-F5344CB8AC3E}">
        <p14:creationId xmlns:p14="http://schemas.microsoft.com/office/powerpoint/2010/main" val="1428119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16</a:t>
            </a:fld>
            <a:endParaRPr lang="fi-FI" altLang="fi-FI" sz="1000"/>
          </a:p>
        </p:txBody>
      </p:sp>
    </p:spTree>
    <p:extLst>
      <p:ext uri="{BB962C8B-B14F-4D97-AF65-F5344CB8AC3E}">
        <p14:creationId xmlns:p14="http://schemas.microsoft.com/office/powerpoint/2010/main" val="351396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17</a:t>
            </a:fld>
            <a:endParaRPr lang="fi-FI" altLang="fi-FI"/>
          </a:p>
        </p:txBody>
      </p:sp>
    </p:spTree>
    <p:extLst>
      <p:ext uri="{BB962C8B-B14F-4D97-AF65-F5344CB8AC3E}">
        <p14:creationId xmlns:p14="http://schemas.microsoft.com/office/powerpoint/2010/main" val="780118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Elinkaariajattelu hankinnassa ja suunnittelussa: laadukkaat ja oikeat materiaalit, huollon suunnittelu.</a:t>
            </a:r>
          </a:p>
          <a:p>
            <a:r>
              <a:rPr lang="fi-FI"/>
              <a:t>Vaatii huollettavuuden suunnittelua</a:t>
            </a:r>
          </a:p>
          <a:p>
            <a:r>
              <a:rPr lang="fi-FI"/>
              <a:t>Käyttäjien näkökulmaa hankintaan</a:t>
            </a:r>
          </a:p>
          <a:p>
            <a:endParaRPr lang="fi-FI"/>
          </a:p>
          <a:p>
            <a:r>
              <a:rPr lang="fi-FI"/>
              <a:t>Operoinnin parhaat käytännöt: häiriö- ja ongelmatilanteiden läpikäynti, raportit, koulutus, </a:t>
            </a:r>
            <a:r>
              <a:rPr lang="fi-FI" err="1"/>
              <a:t>best</a:t>
            </a:r>
            <a:r>
              <a:rPr lang="fi-FI"/>
              <a:t> </a:t>
            </a:r>
            <a:r>
              <a:rPr lang="fi-FI" err="1"/>
              <a:t>practices</a:t>
            </a:r>
            <a:endParaRPr lang="fi-FI"/>
          </a:p>
          <a:p>
            <a:r>
              <a:rPr lang="fi-FI"/>
              <a:t>tiedon jakamista</a:t>
            </a:r>
          </a:p>
          <a:p>
            <a:endParaRPr lang="fi-FI"/>
          </a:p>
          <a:p>
            <a:r>
              <a:rPr lang="fi-FI"/>
              <a:t>Korkea käytettävyys: suunnittelu: laadukkaat komponentit, organisaatio hyödyntää tukiverkostoja käytettävyyden parantamisessa. </a:t>
            </a:r>
          </a:p>
          <a:p>
            <a:endParaRPr lang="fi-FI"/>
          </a:p>
          <a:p>
            <a:r>
              <a:rPr lang="fi-FI"/>
              <a:t>Ympäristövaikutusten minimointi: </a:t>
            </a:r>
            <a:r>
              <a:rPr lang="fi-FI" err="1"/>
              <a:t>circletozero</a:t>
            </a:r>
            <a:endParaRPr lang="fi-FI"/>
          </a:p>
          <a:p>
            <a:endParaRPr lang="fi-FI"/>
          </a:p>
          <a:p>
            <a:r>
              <a:rPr lang="fi-FI"/>
              <a:t>Henkilöstön osaaminen: Miten operaattori- +</a:t>
            </a:r>
            <a:r>
              <a:rPr lang="fi-FI" err="1"/>
              <a:t>kkoko</a:t>
            </a:r>
            <a:r>
              <a:rPr lang="fi-FI"/>
              <a:t> </a:t>
            </a:r>
            <a:r>
              <a:rPr lang="fi-FI" err="1"/>
              <a:t>orhanisaation</a:t>
            </a:r>
            <a:r>
              <a:rPr lang="fi-FI"/>
              <a:t> tasolla voidaan säilyttää osaamista ja kehittää</a:t>
            </a:r>
          </a:p>
          <a:p>
            <a:r>
              <a:rPr lang="fi-FI"/>
              <a:t>-&gt;Koulutus</a:t>
            </a:r>
          </a:p>
          <a:p>
            <a:endParaRPr lang="fi-FI"/>
          </a:p>
          <a:p>
            <a:r>
              <a:rPr lang="fi-FI"/>
              <a:t>-Läheltä piti, henkilöturvallisuus. </a:t>
            </a:r>
          </a:p>
          <a:p>
            <a:endParaRPr lang="fi-FI"/>
          </a:p>
          <a:p>
            <a:r>
              <a:rPr lang="fi-FI"/>
              <a:t>Operaattoreiden osaaminen Ammattitaidon säilyttäminen</a:t>
            </a:r>
          </a:p>
          <a:p>
            <a:r>
              <a:rPr lang="fi-FI"/>
              <a:t>Simulaattorikoulutus, "ajokortti"</a:t>
            </a:r>
          </a:p>
          <a:p>
            <a:endParaRPr lang="fi-FI"/>
          </a:p>
          <a:p>
            <a:r>
              <a:rPr lang="fi-FI"/>
              <a:t>Kunnossapito, onlineseuranta varaosien kanssa</a:t>
            </a:r>
          </a:p>
          <a:p>
            <a:endParaRPr lang="fi-FI"/>
          </a:p>
          <a:p>
            <a:r>
              <a:rPr lang="fi-FI"/>
              <a:t>Helposti korjattavissa, ei ahtaita paikkoja</a:t>
            </a:r>
          </a:p>
          <a:p>
            <a:endParaRPr lang="fi-FI"/>
          </a:p>
          <a:p>
            <a:r>
              <a:rPr lang="fi-FI"/>
              <a:t>Laadukkaat materiaalit ja oikeanlaiset rakenteet</a:t>
            </a:r>
          </a:p>
          <a:p>
            <a:endParaRPr lang="fi-FI"/>
          </a:p>
          <a:p>
            <a:r>
              <a:rPr lang="fi-FI"/>
              <a:t>Elinkaariasiat: kunnossapito, korjattavuus, kierrätettävyys, muunneltavuus</a:t>
            </a:r>
          </a:p>
          <a:p>
            <a:endParaRPr lang="fi-FI"/>
          </a:p>
          <a:p>
            <a:r>
              <a:rPr lang="fi-FI"/>
              <a:t>Päivitysten huomiointin </a:t>
            </a:r>
          </a:p>
          <a:p>
            <a:endParaRPr lang="fi-FI"/>
          </a:p>
          <a:p>
            <a:r>
              <a:rPr lang="fi-FI"/>
              <a:t>Operaattoreiden kouluttaminen ja kouluttautuminen</a:t>
            </a:r>
          </a:p>
          <a:p>
            <a:endParaRPr lang="fi-FI"/>
          </a:p>
          <a:p>
            <a:r>
              <a:rPr lang="fi-FI"/>
              <a:t>Laitteistojen erikoisvaatimukset, </a:t>
            </a:r>
            <a:r>
              <a:rPr lang="fi-FI" err="1"/>
              <a:t>cybersecurity</a:t>
            </a:r>
            <a:endParaRPr lang="fi-FI"/>
          </a:p>
          <a:p>
            <a:endParaRPr lang="fi-FI"/>
          </a:p>
          <a:p>
            <a:r>
              <a:rPr lang="fi-FI"/>
              <a:t>Ohjausjärjestelmien kehitys ja koulutus</a:t>
            </a:r>
          </a:p>
          <a:p>
            <a:endParaRPr lang="fi-FI"/>
          </a:p>
          <a:p>
            <a:r>
              <a:rPr lang="fi-FI"/>
              <a:t>Omavaraisuus, hiilijalanjälki, balanssi</a:t>
            </a:r>
          </a:p>
          <a:p>
            <a:endParaRPr lang="fi-FI"/>
          </a:p>
          <a:p>
            <a:r>
              <a:rPr lang="fi-FI"/>
              <a:t>Materiaalit, mitoitukset, kapasiteettimuutokset</a:t>
            </a:r>
          </a:p>
          <a:p>
            <a:endParaRPr lang="fi-FI"/>
          </a:p>
          <a:p>
            <a:r>
              <a:rPr lang="fi-FI"/>
              <a:t>Henkilöstön vaihtuvuus, likaantumishaasteet kapasiteettia kasvatettaessa</a:t>
            </a:r>
          </a:p>
          <a:p>
            <a:endParaRPr lang="fi-FI"/>
          </a:p>
          <a:p>
            <a:r>
              <a:rPr lang="fi-FI"/>
              <a:t>Haasteita soodakattilan käyttö alasajotilanteessa ja muutokset prosessissa. Alasajon haasteet</a:t>
            </a:r>
          </a:p>
          <a:p>
            <a:endParaRPr lang="fi-FI"/>
          </a:p>
          <a:p>
            <a:r>
              <a:rPr lang="fi-FI"/>
              <a:t>Tekoälyn hyödyntäminen ja sen vaikutukset tehtaan ohjausjärjestelmiin</a:t>
            </a:r>
          </a:p>
          <a:p>
            <a:endParaRPr lang="fi-FI"/>
          </a:p>
          <a:p>
            <a:endParaRPr lang="fi-FI"/>
          </a:p>
          <a:p>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18</a:t>
            </a:fld>
            <a:endParaRPr lang="fi-FI" altLang="fi-FI"/>
          </a:p>
        </p:txBody>
      </p:sp>
    </p:spTree>
    <p:extLst>
      <p:ext uri="{BB962C8B-B14F-4D97-AF65-F5344CB8AC3E}">
        <p14:creationId xmlns:p14="http://schemas.microsoft.com/office/powerpoint/2010/main" val="234222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19</a:t>
            </a:fld>
            <a:endParaRPr lang="fi-FI" altLang="fi-FI"/>
          </a:p>
        </p:txBody>
      </p:sp>
    </p:spTree>
    <p:extLst>
      <p:ext uri="{BB962C8B-B14F-4D97-AF65-F5344CB8AC3E}">
        <p14:creationId xmlns:p14="http://schemas.microsoft.com/office/powerpoint/2010/main" val="2184720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20</a:t>
            </a:fld>
            <a:endParaRPr lang="fi-FI" altLang="fi-FI"/>
          </a:p>
        </p:txBody>
      </p:sp>
    </p:spTree>
    <p:extLst>
      <p:ext uri="{BB962C8B-B14F-4D97-AF65-F5344CB8AC3E}">
        <p14:creationId xmlns:p14="http://schemas.microsoft.com/office/powerpoint/2010/main" val="146786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2</a:t>
            </a:fld>
            <a:endParaRPr lang="fi-FI" altLang="fi-FI"/>
          </a:p>
        </p:txBody>
      </p:sp>
    </p:spTree>
    <p:extLst>
      <p:ext uri="{BB962C8B-B14F-4D97-AF65-F5344CB8AC3E}">
        <p14:creationId xmlns:p14="http://schemas.microsoft.com/office/powerpoint/2010/main" val="368418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fi-FI">
              <a:cs typeface="Times New Roman"/>
            </a:endParaRPr>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21</a:t>
            </a:fld>
            <a:endParaRPr lang="fi-FI" altLang="fi-FI"/>
          </a:p>
        </p:txBody>
      </p:sp>
    </p:spTree>
    <p:extLst>
      <p:ext uri="{BB962C8B-B14F-4D97-AF65-F5344CB8AC3E}">
        <p14:creationId xmlns:p14="http://schemas.microsoft.com/office/powerpoint/2010/main" val="4228549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22</a:t>
            </a:fld>
            <a:endParaRPr lang="fi-FI" altLang="fi-FI"/>
          </a:p>
        </p:txBody>
      </p:sp>
    </p:spTree>
    <p:extLst>
      <p:ext uri="{BB962C8B-B14F-4D97-AF65-F5344CB8AC3E}">
        <p14:creationId xmlns:p14="http://schemas.microsoft.com/office/powerpoint/2010/main" val="273703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23</a:t>
            </a:fld>
            <a:endParaRPr lang="fi-FI" altLang="fi-FI"/>
          </a:p>
        </p:txBody>
      </p:sp>
    </p:spTree>
    <p:extLst>
      <p:ext uri="{BB962C8B-B14F-4D97-AF65-F5344CB8AC3E}">
        <p14:creationId xmlns:p14="http://schemas.microsoft.com/office/powerpoint/2010/main" val="2200027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Samuli Särkelä UPM:ltä voisi olla hyvä jäsen </a:t>
            </a:r>
            <a:r>
              <a:rPr lang="fi-FI" err="1"/>
              <a:t>KTR:n</a:t>
            </a:r>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24</a:t>
            </a:fld>
            <a:endParaRPr lang="fi-FI" altLang="fi-FI"/>
          </a:p>
        </p:txBody>
      </p:sp>
    </p:spTree>
    <p:extLst>
      <p:ext uri="{BB962C8B-B14F-4D97-AF65-F5344CB8AC3E}">
        <p14:creationId xmlns:p14="http://schemas.microsoft.com/office/powerpoint/2010/main" val="58462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25</a:t>
            </a:fld>
            <a:endParaRPr lang="fi-FI" altLang="fi-FI" sz="1000"/>
          </a:p>
        </p:txBody>
      </p:sp>
    </p:spTree>
    <p:extLst>
      <p:ext uri="{BB962C8B-B14F-4D97-AF65-F5344CB8AC3E}">
        <p14:creationId xmlns:p14="http://schemas.microsoft.com/office/powerpoint/2010/main" val="2220397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26</a:t>
            </a:fld>
            <a:endParaRPr lang="fi-FI" altLang="fi-FI" sz="1000"/>
          </a:p>
        </p:txBody>
      </p:sp>
    </p:spTree>
    <p:extLst>
      <p:ext uri="{BB962C8B-B14F-4D97-AF65-F5344CB8AC3E}">
        <p14:creationId xmlns:p14="http://schemas.microsoft.com/office/powerpoint/2010/main" val="3227745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27</a:t>
            </a:fld>
            <a:endParaRPr lang="fi-FI" altLang="fi-FI" sz="1000"/>
          </a:p>
        </p:txBody>
      </p:sp>
    </p:spTree>
    <p:extLst>
      <p:ext uri="{BB962C8B-B14F-4D97-AF65-F5344CB8AC3E}">
        <p14:creationId xmlns:p14="http://schemas.microsoft.com/office/powerpoint/2010/main" val="1261402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AFC5AFA-64DF-4279-B274-ACC7EC7A9E30}"/>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11784339-9DF4-4BEE-9DF6-B68E798C1B4A}"/>
              </a:ext>
            </a:extLst>
          </p:cNvPr>
          <p:cNvSpPr>
            <a:spLocks noGrp="1" noChangeArrowheads="1"/>
          </p:cNvSpPr>
          <p:nvPr>
            <p:ph type="body" idx="1"/>
          </p:nvPr>
        </p:nvSpPr>
        <p:spPr>
          <a:noFill/>
        </p:spPr>
        <p:txBody>
          <a:bodyPr/>
          <a:lstStyle/>
          <a:p>
            <a:endParaRPr lang="en-GB" altLang="fi-FI"/>
          </a:p>
        </p:txBody>
      </p:sp>
      <p:sp>
        <p:nvSpPr>
          <p:cNvPr id="6148" name="Slide Number Placeholder 3">
            <a:extLst>
              <a:ext uri="{FF2B5EF4-FFF2-40B4-BE49-F238E27FC236}">
                <a16:creationId xmlns:a16="http://schemas.microsoft.com/office/drawing/2014/main" id="{5A6CF09F-AE74-4980-B1B1-67A81FA5D5F0}"/>
              </a:ext>
            </a:extLst>
          </p:cNvPr>
          <p:cNvSpPr>
            <a:spLocks noGrp="1"/>
          </p:cNvSpPr>
          <p:nvPr>
            <p:ph type="sldNum" sz="quarter" idx="5"/>
          </p:nvPr>
        </p:nvSpPr>
        <p:spPr>
          <a:noFill/>
        </p:spPr>
        <p:txBody>
          <a:bodyPr/>
          <a:lstStyle>
            <a:lvl1pPr defTabSz="990681">
              <a:defRPr sz="2500">
                <a:solidFill>
                  <a:schemeClr val="tx1"/>
                </a:solidFill>
                <a:latin typeface="Times New Roman" panose="02020603050405020304" pitchFamily="18" charset="0"/>
              </a:defRPr>
            </a:lvl1pPr>
            <a:lvl2pPr marL="768886" indent="-295725" defTabSz="990681">
              <a:defRPr sz="2500">
                <a:solidFill>
                  <a:schemeClr val="tx1"/>
                </a:solidFill>
                <a:latin typeface="Times New Roman" panose="02020603050405020304" pitchFamily="18" charset="0"/>
              </a:defRPr>
            </a:lvl2pPr>
            <a:lvl3pPr marL="1182903" indent="-236580" defTabSz="990681">
              <a:defRPr sz="2500">
                <a:solidFill>
                  <a:schemeClr val="tx1"/>
                </a:solidFill>
                <a:latin typeface="Times New Roman" panose="02020603050405020304" pitchFamily="18" charset="0"/>
              </a:defRPr>
            </a:lvl3pPr>
            <a:lvl4pPr marL="1656064" indent="-236580" defTabSz="990681">
              <a:defRPr sz="2500">
                <a:solidFill>
                  <a:schemeClr val="tx1"/>
                </a:solidFill>
                <a:latin typeface="Times New Roman" panose="02020603050405020304" pitchFamily="18" charset="0"/>
              </a:defRPr>
            </a:lvl4pPr>
            <a:lvl5pPr marL="2129225" indent="-236580" defTabSz="990681">
              <a:defRPr sz="2500">
                <a:solidFill>
                  <a:schemeClr val="tx1"/>
                </a:solidFill>
                <a:latin typeface="Times New Roman" panose="02020603050405020304" pitchFamily="18" charset="0"/>
              </a:defRPr>
            </a:lvl5pPr>
            <a:lvl6pPr marL="2602385" indent="-236580" defTabSz="990681" eaLnBrk="0" fontAlgn="base" hangingPunct="0">
              <a:spcBef>
                <a:spcPct val="0"/>
              </a:spcBef>
              <a:spcAft>
                <a:spcPct val="0"/>
              </a:spcAft>
              <a:defRPr sz="2500">
                <a:solidFill>
                  <a:schemeClr val="tx1"/>
                </a:solidFill>
                <a:latin typeface="Times New Roman" panose="02020603050405020304" pitchFamily="18" charset="0"/>
              </a:defRPr>
            </a:lvl6pPr>
            <a:lvl7pPr marL="3075547" indent="-236580" defTabSz="990681" eaLnBrk="0" fontAlgn="base" hangingPunct="0">
              <a:spcBef>
                <a:spcPct val="0"/>
              </a:spcBef>
              <a:spcAft>
                <a:spcPct val="0"/>
              </a:spcAft>
              <a:defRPr sz="2500">
                <a:solidFill>
                  <a:schemeClr val="tx1"/>
                </a:solidFill>
                <a:latin typeface="Times New Roman" panose="02020603050405020304" pitchFamily="18" charset="0"/>
              </a:defRPr>
            </a:lvl7pPr>
            <a:lvl8pPr marL="3548708" indent="-236580" defTabSz="990681" eaLnBrk="0" fontAlgn="base" hangingPunct="0">
              <a:spcBef>
                <a:spcPct val="0"/>
              </a:spcBef>
              <a:spcAft>
                <a:spcPct val="0"/>
              </a:spcAft>
              <a:defRPr sz="2500">
                <a:solidFill>
                  <a:schemeClr val="tx1"/>
                </a:solidFill>
                <a:latin typeface="Times New Roman" panose="02020603050405020304" pitchFamily="18" charset="0"/>
              </a:defRPr>
            </a:lvl8pPr>
            <a:lvl9pPr marL="4021869" indent="-236580" defTabSz="990681" eaLnBrk="0" fontAlgn="base" hangingPunct="0">
              <a:spcBef>
                <a:spcPct val="0"/>
              </a:spcBef>
              <a:spcAft>
                <a:spcPct val="0"/>
              </a:spcAft>
              <a:defRPr sz="2500">
                <a:solidFill>
                  <a:schemeClr val="tx1"/>
                </a:solidFill>
                <a:latin typeface="Times New Roman" panose="02020603050405020304" pitchFamily="18" charset="0"/>
              </a:defRPr>
            </a:lvl9pPr>
          </a:lstStyle>
          <a:p>
            <a:fld id="{8925B32A-A9AD-4DF1-8834-ABDAF9E75309}" type="slidenum">
              <a:rPr lang="fi-FI" altLang="fi-FI" sz="1100"/>
              <a:pPr/>
              <a:t>3</a:t>
            </a:fld>
            <a:endParaRPr lang="fi-FI" altLang="fi-FI" sz="1100"/>
          </a:p>
        </p:txBody>
      </p:sp>
    </p:spTree>
    <p:extLst>
      <p:ext uri="{BB962C8B-B14F-4D97-AF65-F5344CB8AC3E}">
        <p14:creationId xmlns:p14="http://schemas.microsoft.com/office/powerpoint/2010/main" val="5473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fi-FI"/>
          </a:p>
        </p:txBody>
      </p:sp>
    </p:spTree>
    <p:extLst>
      <p:ext uri="{BB962C8B-B14F-4D97-AF65-F5344CB8AC3E}">
        <p14:creationId xmlns:p14="http://schemas.microsoft.com/office/powerpoint/2010/main" val="239732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5</a:t>
            </a:fld>
            <a:endParaRPr lang="fi-FI" altLang="fi-FI"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i-FI" altLang="en-US" sz="1200"/>
              <a:t>LTR: Tulistimien </a:t>
            </a:r>
            <a:r>
              <a:rPr lang="fi-FI" altLang="en-US" sz="1200" err="1"/>
              <a:t>max</a:t>
            </a:r>
            <a:r>
              <a:rPr lang="fi-FI" altLang="en-US" sz="1200"/>
              <a:t>. T-lisän muutos kattilan koon funktiona (LUT, ÅA), osat I ja II valmistuneet, loput jatkuu</a:t>
            </a:r>
          </a:p>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6</a:t>
            </a:fld>
            <a:endParaRPr lang="fi-FI" altLang="fi-FI" sz="1000"/>
          </a:p>
        </p:txBody>
      </p:sp>
    </p:spTree>
    <p:extLst>
      <p:ext uri="{BB962C8B-B14F-4D97-AF65-F5344CB8AC3E}">
        <p14:creationId xmlns:p14="http://schemas.microsoft.com/office/powerpoint/2010/main" val="3854474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7</a:t>
            </a:fld>
            <a:endParaRPr lang="fi-FI" altLang="fi-FI" sz="1000"/>
          </a:p>
        </p:txBody>
      </p:sp>
    </p:spTree>
    <p:extLst>
      <p:ext uri="{BB962C8B-B14F-4D97-AF65-F5344CB8AC3E}">
        <p14:creationId xmlns:p14="http://schemas.microsoft.com/office/powerpoint/2010/main" val="417593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238">
              <a:defRPr sz="3100">
                <a:solidFill>
                  <a:schemeClr val="tx1"/>
                </a:solidFill>
                <a:latin typeface="Times New Roman" pitchFamily="18" charset="0"/>
              </a:defRPr>
            </a:lvl1pPr>
            <a:lvl2pPr marL="717838" indent="-276092" defTabSz="917238">
              <a:defRPr sz="3100">
                <a:solidFill>
                  <a:schemeClr val="tx1"/>
                </a:solidFill>
                <a:latin typeface="Times New Roman" pitchFamily="18" charset="0"/>
              </a:defRPr>
            </a:lvl2pPr>
            <a:lvl3pPr marL="1104367" indent="-220873" defTabSz="917238">
              <a:defRPr sz="3100">
                <a:solidFill>
                  <a:schemeClr val="tx1"/>
                </a:solidFill>
                <a:latin typeface="Times New Roman" pitchFamily="18" charset="0"/>
              </a:defRPr>
            </a:lvl3pPr>
            <a:lvl4pPr marL="1546113" indent="-220873" defTabSz="917238">
              <a:defRPr sz="3100">
                <a:solidFill>
                  <a:schemeClr val="tx1"/>
                </a:solidFill>
                <a:latin typeface="Times New Roman" pitchFamily="18" charset="0"/>
              </a:defRPr>
            </a:lvl4pPr>
            <a:lvl5pPr marL="1987860" indent="-220873" defTabSz="917238">
              <a:defRPr sz="3100">
                <a:solidFill>
                  <a:schemeClr val="tx1"/>
                </a:solidFill>
                <a:latin typeface="Times New Roman" pitchFamily="18" charset="0"/>
              </a:defRPr>
            </a:lvl5pPr>
            <a:lvl6pPr marL="2429607" indent="-220873" defTabSz="917238" eaLnBrk="0" fontAlgn="base" hangingPunct="0">
              <a:spcBef>
                <a:spcPct val="0"/>
              </a:spcBef>
              <a:spcAft>
                <a:spcPct val="0"/>
              </a:spcAft>
              <a:defRPr sz="3100">
                <a:solidFill>
                  <a:schemeClr val="tx1"/>
                </a:solidFill>
                <a:latin typeface="Times New Roman" pitchFamily="18" charset="0"/>
              </a:defRPr>
            </a:lvl6pPr>
            <a:lvl7pPr marL="2871353" indent="-220873" defTabSz="917238" eaLnBrk="0" fontAlgn="base" hangingPunct="0">
              <a:spcBef>
                <a:spcPct val="0"/>
              </a:spcBef>
              <a:spcAft>
                <a:spcPct val="0"/>
              </a:spcAft>
              <a:defRPr sz="3100">
                <a:solidFill>
                  <a:schemeClr val="tx1"/>
                </a:solidFill>
                <a:latin typeface="Times New Roman" pitchFamily="18" charset="0"/>
              </a:defRPr>
            </a:lvl7pPr>
            <a:lvl8pPr marL="3313100" indent="-220873" defTabSz="917238" eaLnBrk="0" fontAlgn="base" hangingPunct="0">
              <a:spcBef>
                <a:spcPct val="0"/>
              </a:spcBef>
              <a:spcAft>
                <a:spcPct val="0"/>
              </a:spcAft>
              <a:defRPr sz="3100">
                <a:solidFill>
                  <a:schemeClr val="tx1"/>
                </a:solidFill>
                <a:latin typeface="Times New Roman" pitchFamily="18" charset="0"/>
              </a:defRPr>
            </a:lvl8pPr>
            <a:lvl9pPr marL="3754846" indent="-220873" defTabSz="917238" eaLnBrk="0" fontAlgn="base" hangingPunct="0">
              <a:spcBef>
                <a:spcPct val="0"/>
              </a:spcBef>
              <a:spcAft>
                <a:spcPct val="0"/>
              </a:spcAft>
              <a:defRPr sz="3100">
                <a:solidFill>
                  <a:schemeClr val="tx1"/>
                </a:solidFill>
                <a:latin typeface="Times New Roman" pitchFamily="18" charset="0"/>
              </a:defRPr>
            </a:lvl9pPr>
          </a:lstStyle>
          <a:p>
            <a:fld id="{8123D2BB-6823-4216-A582-6CA78CC1FA01}" type="slidenum">
              <a:rPr lang="fi-FI" altLang="fi-FI" sz="1000"/>
              <a:pPr/>
              <a:t>8</a:t>
            </a:fld>
            <a:endParaRPr lang="fi-FI" altLang="fi-FI" sz="1000"/>
          </a:p>
        </p:txBody>
      </p:sp>
    </p:spTree>
    <p:extLst>
      <p:ext uri="{BB962C8B-B14F-4D97-AF65-F5344CB8AC3E}">
        <p14:creationId xmlns:p14="http://schemas.microsoft.com/office/powerpoint/2010/main" val="650935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81D58128-3F78-4773-8201-0A07AA94D34D}" type="slidenum">
              <a:rPr lang="fi-FI" altLang="fi-FI" smtClean="0"/>
              <a:pPr>
                <a:defRPr/>
              </a:pPr>
              <a:t>9</a:t>
            </a:fld>
            <a:endParaRPr lang="fi-FI" altLang="fi-FI"/>
          </a:p>
        </p:txBody>
      </p:sp>
    </p:spTree>
    <p:extLst>
      <p:ext uri="{BB962C8B-B14F-4D97-AF65-F5344CB8AC3E}">
        <p14:creationId xmlns:p14="http://schemas.microsoft.com/office/powerpoint/2010/main" val="4233373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6" name="Rectangle 6"/>
          <p:cNvSpPr>
            <a:spLocks noGrp="1" noChangeArrowheads="1"/>
          </p:cNvSpPr>
          <p:nvPr>
            <p:ph type="sldNum" sz="quarter" idx="12"/>
          </p:nvPr>
        </p:nvSpPr>
        <p:spPr>
          <a:ln/>
        </p:spPr>
        <p:txBody>
          <a:bodyPr/>
          <a:lstStyle>
            <a:lvl1pPr>
              <a:defRPr/>
            </a:lvl1pPr>
          </a:lstStyle>
          <a:p>
            <a:pPr>
              <a:defRPr/>
            </a:pPr>
            <a:fld id="{40160AA7-8E8A-4387-962F-99D6342F471A}" type="slidenum">
              <a:rPr lang="fi-FI" altLang="fi-FI"/>
              <a:pPr>
                <a:defRPr/>
              </a:pPr>
              <a:t>‹#›</a:t>
            </a:fld>
            <a:endParaRPr lang="fi-FI" altLang="fi-FI"/>
          </a:p>
        </p:txBody>
      </p:sp>
    </p:spTree>
    <p:extLst>
      <p:ext uri="{BB962C8B-B14F-4D97-AF65-F5344CB8AC3E}">
        <p14:creationId xmlns:p14="http://schemas.microsoft.com/office/powerpoint/2010/main" val="306420233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6" name="Rectangle 6"/>
          <p:cNvSpPr>
            <a:spLocks noGrp="1" noChangeArrowheads="1"/>
          </p:cNvSpPr>
          <p:nvPr>
            <p:ph type="sldNum" sz="quarter" idx="12"/>
          </p:nvPr>
        </p:nvSpPr>
        <p:spPr>
          <a:ln/>
        </p:spPr>
        <p:txBody>
          <a:bodyPr/>
          <a:lstStyle>
            <a:lvl1pPr>
              <a:defRPr/>
            </a:lvl1pPr>
          </a:lstStyle>
          <a:p>
            <a:pPr>
              <a:defRPr/>
            </a:pPr>
            <a:fld id="{2899C37D-57D4-4D3C-B02E-0935653146DB}" type="slidenum">
              <a:rPr lang="fi-FI" altLang="fi-FI"/>
              <a:pPr>
                <a:defRPr/>
              </a:pPr>
              <a:t>‹#›</a:t>
            </a:fld>
            <a:endParaRPr lang="fi-FI" altLang="fi-FI"/>
          </a:p>
        </p:txBody>
      </p:sp>
    </p:spTree>
    <p:extLst>
      <p:ext uri="{BB962C8B-B14F-4D97-AF65-F5344CB8AC3E}">
        <p14:creationId xmlns:p14="http://schemas.microsoft.com/office/powerpoint/2010/main" val="39869210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6" name="Rectangle 6"/>
          <p:cNvSpPr>
            <a:spLocks noGrp="1" noChangeArrowheads="1"/>
          </p:cNvSpPr>
          <p:nvPr>
            <p:ph type="sldNum" sz="quarter" idx="12"/>
          </p:nvPr>
        </p:nvSpPr>
        <p:spPr>
          <a:ln/>
        </p:spPr>
        <p:txBody>
          <a:bodyPr/>
          <a:lstStyle>
            <a:lvl1pPr>
              <a:defRPr/>
            </a:lvl1pPr>
          </a:lstStyle>
          <a:p>
            <a:pPr>
              <a:defRPr/>
            </a:pPr>
            <a:fld id="{2C404B83-D60B-4D04-9F4F-24E20386F5E6}" type="slidenum">
              <a:rPr lang="fi-FI" altLang="fi-FI"/>
              <a:pPr>
                <a:defRPr/>
              </a:pPr>
              <a:t>‹#›</a:t>
            </a:fld>
            <a:endParaRPr lang="fi-FI" altLang="fi-FI"/>
          </a:p>
        </p:txBody>
      </p:sp>
    </p:spTree>
    <p:extLst>
      <p:ext uri="{BB962C8B-B14F-4D97-AF65-F5344CB8AC3E}">
        <p14:creationId xmlns:p14="http://schemas.microsoft.com/office/powerpoint/2010/main" val="93079555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6" name="Rectangle 6"/>
          <p:cNvSpPr>
            <a:spLocks noGrp="1" noChangeArrowheads="1"/>
          </p:cNvSpPr>
          <p:nvPr>
            <p:ph type="sldNum" sz="quarter" idx="12"/>
          </p:nvPr>
        </p:nvSpPr>
        <p:spPr>
          <a:ln/>
        </p:spPr>
        <p:txBody>
          <a:bodyPr/>
          <a:lstStyle>
            <a:lvl1pPr>
              <a:defRPr/>
            </a:lvl1pPr>
          </a:lstStyle>
          <a:p>
            <a:pPr>
              <a:defRPr/>
            </a:pPr>
            <a:fld id="{93D2C924-D825-43CE-8D51-1211A3096B68}" type="slidenum">
              <a:rPr lang="fi-FI" altLang="fi-FI"/>
              <a:pPr>
                <a:defRPr/>
              </a:pPr>
              <a:t>‹#›</a:t>
            </a:fld>
            <a:endParaRPr lang="fi-FI" altLang="fi-FI"/>
          </a:p>
        </p:txBody>
      </p:sp>
    </p:spTree>
    <p:extLst>
      <p:ext uri="{BB962C8B-B14F-4D97-AF65-F5344CB8AC3E}">
        <p14:creationId xmlns:p14="http://schemas.microsoft.com/office/powerpoint/2010/main" val="137370413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6" name="Rectangle 6"/>
          <p:cNvSpPr>
            <a:spLocks noGrp="1" noChangeArrowheads="1"/>
          </p:cNvSpPr>
          <p:nvPr>
            <p:ph type="sldNum" sz="quarter" idx="12"/>
          </p:nvPr>
        </p:nvSpPr>
        <p:spPr>
          <a:ln/>
        </p:spPr>
        <p:txBody>
          <a:bodyPr/>
          <a:lstStyle>
            <a:lvl1pPr>
              <a:defRPr/>
            </a:lvl1pPr>
          </a:lstStyle>
          <a:p>
            <a:pPr>
              <a:defRPr/>
            </a:pPr>
            <a:fld id="{88B2086E-0C55-4A23-ABB7-26B7FE03C041}" type="slidenum">
              <a:rPr lang="fi-FI" altLang="fi-FI"/>
              <a:pPr>
                <a:defRPr/>
              </a:pPr>
              <a:t>‹#›</a:t>
            </a:fld>
            <a:endParaRPr lang="fi-FI" altLang="fi-FI"/>
          </a:p>
        </p:txBody>
      </p:sp>
    </p:spTree>
    <p:extLst>
      <p:ext uri="{BB962C8B-B14F-4D97-AF65-F5344CB8AC3E}">
        <p14:creationId xmlns:p14="http://schemas.microsoft.com/office/powerpoint/2010/main" val="388577528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7" name="Rectangle 6"/>
          <p:cNvSpPr>
            <a:spLocks noGrp="1" noChangeArrowheads="1"/>
          </p:cNvSpPr>
          <p:nvPr>
            <p:ph type="sldNum" sz="quarter" idx="12"/>
          </p:nvPr>
        </p:nvSpPr>
        <p:spPr>
          <a:ln/>
        </p:spPr>
        <p:txBody>
          <a:bodyPr/>
          <a:lstStyle>
            <a:lvl1pPr>
              <a:defRPr/>
            </a:lvl1pPr>
          </a:lstStyle>
          <a:p>
            <a:pPr>
              <a:defRPr/>
            </a:pPr>
            <a:fld id="{F725EA7A-961B-48D3-8743-54BE63B992E7}" type="slidenum">
              <a:rPr lang="fi-FI" altLang="fi-FI"/>
              <a:pPr>
                <a:defRPr/>
              </a:pPr>
              <a:t>‹#›</a:t>
            </a:fld>
            <a:endParaRPr lang="fi-FI" altLang="fi-FI"/>
          </a:p>
        </p:txBody>
      </p:sp>
    </p:spTree>
    <p:extLst>
      <p:ext uri="{BB962C8B-B14F-4D97-AF65-F5344CB8AC3E}">
        <p14:creationId xmlns:p14="http://schemas.microsoft.com/office/powerpoint/2010/main" val="33696755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8"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9" name="Rectangle 6"/>
          <p:cNvSpPr>
            <a:spLocks noGrp="1" noChangeArrowheads="1"/>
          </p:cNvSpPr>
          <p:nvPr>
            <p:ph type="sldNum" sz="quarter" idx="12"/>
          </p:nvPr>
        </p:nvSpPr>
        <p:spPr>
          <a:ln/>
        </p:spPr>
        <p:txBody>
          <a:bodyPr/>
          <a:lstStyle>
            <a:lvl1pPr>
              <a:defRPr/>
            </a:lvl1pPr>
          </a:lstStyle>
          <a:p>
            <a:pPr>
              <a:defRPr/>
            </a:pPr>
            <a:fld id="{A4A1911A-093E-421F-AD5B-1E75672D540D}" type="slidenum">
              <a:rPr lang="fi-FI" altLang="fi-FI"/>
              <a:pPr>
                <a:defRPr/>
              </a:pPr>
              <a:t>‹#›</a:t>
            </a:fld>
            <a:endParaRPr lang="fi-FI" altLang="fi-FI"/>
          </a:p>
        </p:txBody>
      </p:sp>
    </p:spTree>
    <p:extLst>
      <p:ext uri="{BB962C8B-B14F-4D97-AF65-F5344CB8AC3E}">
        <p14:creationId xmlns:p14="http://schemas.microsoft.com/office/powerpoint/2010/main" val="923809996"/>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4"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5" name="Rectangle 6"/>
          <p:cNvSpPr>
            <a:spLocks noGrp="1" noChangeArrowheads="1"/>
          </p:cNvSpPr>
          <p:nvPr>
            <p:ph type="sldNum" sz="quarter" idx="12"/>
          </p:nvPr>
        </p:nvSpPr>
        <p:spPr>
          <a:ln/>
        </p:spPr>
        <p:txBody>
          <a:bodyPr/>
          <a:lstStyle>
            <a:lvl1pPr>
              <a:defRPr/>
            </a:lvl1pPr>
          </a:lstStyle>
          <a:p>
            <a:pPr>
              <a:defRPr/>
            </a:pPr>
            <a:fld id="{2ACD6D6F-C8E5-4233-AB00-ABAEA513DEF1}" type="slidenum">
              <a:rPr lang="fi-FI" altLang="fi-FI"/>
              <a:pPr>
                <a:defRPr/>
              </a:pPr>
              <a:t>‹#›</a:t>
            </a:fld>
            <a:endParaRPr lang="fi-FI" altLang="fi-FI"/>
          </a:p>
        </p:txBody>
      </p:sp>
    </p:spTree>
    <p:extLst>
      <p:ext uri="{BB962C8B-B14F-4D97-AF65-F5344CB8AC3E}">
        <p14:creationId xmlns:p14="http://schemas.microsoft.com/office/powerpoint/2010/main" val="75173454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3"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4" name="Rectangle 6"/>
          <p:cNvSpPr>
            <a:spLocks noGrp="1" noChangeArrowheads="1"/>
          </p:cNvSpPr>
          <p:nvPr>
            <p:ph type="sldNum" sz="quarter" idx="12"/>
          </p:nvPr>
        </p:nvSpPr>
        <p:spPr>
          <a:ln/>
        </p:spPr>
        <p:txBody>
          <a:bodyPr/>
          <a:lstStyle>
            <a:lvl1pPr>
              <a:defRPr/>
            </a:lvl1pPr>
          </a:lstStyle>
          <a:p>
            <a:pPr>
              <a:defRPr/>
            </a:pPr>
            <a:fld id="{596BA43B-C553-4B44-BE8C-D94567101C98}" type="slidenum">
              <a:rPr lang="fi-FI" altLang="fi-FI"/>
              <a:pPr>
                <a:defRPr/>
              </a:pPr>
              <a:t>‹#›</a:t>
            </a:fld>
            <a:endParaRPr lang="fi-FI" altLang="fi-FI"/>
          </a:p>
        </p:txBody>
      </p:sp>
    </p:spTree>
    <p:extLst>
      <p:ext uri="{BB962C8B-B14F-4D97-AF65-F5344CB8AC3E}">
        <p14:creationId xmlns:p14="http://schemas.microsoft.com/office/powerpoint/2010/main" val="19732967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7" name="Rectangle 6"/>
          <p:cNvSpPr>
            <a:spLocks noGrp="1" noChangeArrowheads="1"/>
          </p:cNvSpPr>
          <p:nvPr>
            <p:ph type="sldNum" sz="quarter" idx="12"/>
          </p:nvPr>
        </p:nvSpPr>
        <p:spPr>
          <a:ln/>
        </p:spPr>
        <p:txBody>
          <a:bodyPr/>
          <a:lstStyle>
            <a:lvl1pPr>
              <a:defRPr/>
            </a:lvl1pPr>
          </a:lstStyle>
          <a:p>
            <a:pPr>
              <a:defRPr/>
            </a:pPr>
            <a:fld id="{79B6A240-1A30-4089-8300-C518F926F9BA}" type="slidenum">
              <a:rPr lang="fi-FI" altLang="fi-FI"/>
              <a:pPr>
                <a:defRPr/>
              </a:pPr>
              <a:t>‹#›</a:t>
            </a:fld>
            <a:endParaRPr lang="fi-FI" altLang="fi-FI"/>
          </a:p>
        </p:txBody>
      </p:sp>
    </p:spTree>
    <p:extLst>
      <p:ext uri="{BB962C8B-B14F-4D97-AF65-F5344CB8AC3E}">
        <p14:creationId xmlns:p14="http://schemas.microsoft.com/office/powerpoint/2010/main" val="357243492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i-FI" altLang="fi-FI"/>
          </a:p>
        </p:txBody>
      </p:sp>
      <p:sp>
        <p:nvSpPr>
          <p:cNvPr id="6" name="Rectangle 5"/>
          <p:cNvSpPr>
            <a:spLocks noGrp="1" noChangeArrowheads="1"/>
          </p:cNvSpPr>
          <p:nvPr>
            <p:ph type="ftr" sz="quarter" idx="11"/>
          </p:nvPr>
        </p:nvSpPr>
        <p:spPr>
          <a:ln/>
        </p:spPr>
        <p:txBody>
          <a:bodyPr/>
          <a:lstStyle>
            <a:lvl1pPr>
              <a:defRPr/>
            </a:lvl1pPr>
          </a:lstStyle>
          <a:p>
            <a:pPr>
              <a:defRPr/>
            </a:pPr>
            <a:r>
              <a:rPr lang="fi-FI" altLang="fi-FI"/>
              <a:t>Työryhmätapaaminen 1.11.2023</a:t>
            </a:r>
          </a:p>
        </p:txBody>
      </p:sp>
      <p:sp>
        <p:nvSpPr>
          <p:cNvPr id="7" name="Rectangle 6"/>
          <p:cNvSpPr>
            <a:spLocks noGrp="1" noChangeArrowheads="1"/>
          </p:cNvSpPr>
          <p:nvPr>
            <p:ph type="sldNum" sz="quarter" idx="12"/>
          </p:nvPr>
        </p:nvSpPr>
        <p:spPr>
          <a:ln/>
        </p:spPr>
        <p:txBody>
          <a:bodyPr/>
          <a:lstStyle>
            <a:lvl1pPr>
              <a:defRPr/>
            </a:lvl1pPr>
          </a:lstStyle>
          <a:p>
            <a:pPr>
              <a:defRPr/>
            </a:pPr>
            <a:fld id="{FA723775-8CF1-4025-94BD-0119C1601863}" type="slidenum">
              <a:rPr lang="fi-FI" altLang="fi-FI"/>
              <a:pPr>
                <a:defRPr/>
              </a:pPr>
              <a:t>‹#›</a:t>
            </a:fld>
            <a:endParaRPr lang="fi-FI" altLang="fi-FI"/>
          </a:p>
        </p:txBody>
      </p:sp>
    </p:spTree>
    <p:extLst>
      <p:ext uri="{BB962C8B-B14F-4D97-AF65-F5344CB8AC3E}">
        <p14:creationId xmlns:p14="http://schemas.microsoft.com/office/powerpoint/2010/main" val="359887634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274638" y="6253163"/>
            <a:ext cx="8594725" cy="46037"/>
          </a:xfrm>
          <a:prstGeom prst="rect">
            <a:avLst/>
          </a:prstGeom>
          <a:solidFill>
            <a:srgbClr val="0066FF"/>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fi-FI" altLang="fi-FI"/>
          </a:p>
        </p:txBody>
      </p:sp>
      <p:sp>
        <p:nvSpPr>
          <p:cNvPr id="1027"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fi-FI" altLang="fi-FI"/>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fi-FI" altLang="fi-FI" err="1"/>
              <a:t>Click</a:t>
            </a:r>
            <a:r>
              <a:rPr lang="fi-FI" altLang="fi-FI"/>
              <a:t> to </a:t>
            </a:r>
            <a:r>
              <a:rPr lang="fi-FI" altLang="fi-FI" err="1"/>
              <a:t>edit</a:t>
            </a:r>
            <a:r>
              <a:rPr lang="fi-FI" altLang="fi-FI"/>
              <a:t> </a:t>
            </a:r>
            <a:r>
              <a:rPr lang="fi-FI" altLang="fi-FI" err="1"/>
              <a:t>Master</a:t>
            </a:r>
            <a:r>
              <a:rPr lang="fi-FI" altLang="fi-FI"/>
              <a:t> </a:t>
            </a:r>
            <a:r>
              <a:rPr lang="fi-FI" altLang="fi-FI" err="1"/>
              <a:t>text</a:t>
            </a:r>
            <a:r>
              <a:rPr lang="fi-FI" altLang="fi-FI"/>
              <a:t> </a:t>
            </a:r>
            <a:r>
              <a:rPr lang="fi-FI" altLang="fi-FI" err="1"/>
              <a:t>styles</a:t>
            </a:r>
            <a:endParaRPr lang="fi-FI" altLang="fi-FI"/>
          </a:p>
          <a:p>
            <a:pPr lvl="1"/>
            <a:r>
              <a:rPr lang="fi-FI" altLang="fi-FI"/>
              <a:t>Second </a:t>
            </a:r>
            <a:r>
              <a:rPr lang="fi-FI" altLang="fi-FI" err="1"/>
              <a:t>level</a:t>
            </a:r>
            <a:endParaRPr lang="fi-FI" altLang="fi-FI"/>
          </a:p>
          <a:p>
            <a:pPr lvl="2"/>
            <a:r>
              <a:rPr lang="fi-FI" altLang="fi-FI"/>
              <a:t>Third </a:t>
            </a:r>
            <a:r>
              <a:rPr lang="fi-FI" altLang="fi-FI" err="1"/>
              <a:t>level</a:t>
            </a:r>
            <a:endParaRPr lang="fi-FI" altLang="fi-FI"/>
          </a:p>
          <a:p>
            <a:pPr lvl="3"/>
            <a:r>
              <a:rPr lang="fi-FI" altLang="fi-FI" err="1"/>
              <a:t>Fourth</a:t>
            </a:r>
            <a:r>
              <a:rPr lang="fi-FI" altLang="fi-FI"/>
              <a:t> </a:t>
            </a:r>
            <a:r>
              <a:rPr lang="fi-FI" altLang="fi-FI" err="1"/>
              <a:t>level</a:t>
            </a:r>
            <a:endParaRPr lang="fi-FI" altLang="fi-FI"/>
          </a:p>
          <a:p>
            <a:pPr lvl="4"/>
            <a:r>
              <a:rPr lang="fi-FI" altLang="fi-FI" err="1"/>
              <a:t>Fifth</a:t>
            </a:r>
            <a:r>
              <a:rPr lang="fi-FI" altLang="fi-FI"/>
              <a:t> </a:t>
            </a:r>
            <a:r>
              <a:rPr lang="fi-FI" altLang="fi-FI" err="1"/>
              <a:t>level</a:t>
            </a:r>
            <a:endParaRPr lang="fi-FI" altLang="fi-FI"/>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solidFill>
                  <a:schemeClr val="tx1"/>
                </a:solidFill>
              </a:defRPr>
            </a:lvl1pPr>
          </a:lstStyle>
          <a:p>
            <a:pPr>
              <a:defRPr/>
            </a:pPr>
            <a:endParaRPr lang="fi-FI" alt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solidFill>
                  <a:schemeClr val="tx1"/>
                </a:solidFill>
              </a:defRPr>
            </a:lvl1pPr>
          </a:lstStyle>
          <a:p>
            <a:pPr>
              <a:defRPr/>
            </a:pPr>
            <a:r>
              <a:rPr lang="fi-FI" altLang="fi-FI"/>
              <a:t>Työryhmätapaaminen 1.11.2023</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chemeClr val="tx1"/>
                </a:solidFill>
              </a:defRPr>
            </a:lvl1pPr>
          </a:lstStyle>
          <a:p>
            <a:pPr>
              <a:defRPr/>
            </a:pPr>
            <a:fld id="{2FD42F10-BC09-4E80-B99A-02AA17A1A965}" type="slidenum">
              <a:rPr lang="fi-FI" altLang="fi-FI"/>
              <a:pPr>
                <a:defRPr/>
              </a:pPr>
              <a:t>‹#›</a:t>
            </a:fld>
            <a:endParaRPr lang="fi-FI" altLang="fi-FI"/>
          </a:p>
        </p:txBody>
      </p:sp>
      <p:pic>
        <p:nvPicPr>
          <p:cNvPr id="1032" name="Picture 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50825" y="188913"/>
            <a:ext cx="2681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tra.soodakattilayhdistys.fi/vaurioilmoitukset/k-17120-metsa-fibre-oy-kemin-tehtaat-9-5-2022-10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https://soodakattilayhdistys.fi/frbc-in-brie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intra.soodakattilayhdistys.fi/vaurioilmoitukset/k-17120-metsa-fibre-oy-kemin-tehtaat-9-5-2022-100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intra.soodakattilayhdistys.fi/vaurioilmoitukset/k-17120-metsa-fibre-oy-kemin-tehtaat-9-5-2022-100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intra.soodakattilayhdistys.fi/projektit/"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023730"/>
            <a:ext cx="7772400" cy="2643809"/>
          </a:xfrm>
        </p:spPr>
        <p:txBody>
          <a:bodyPr/>
          <a:lstStyle/>
          <a:p>
            <a:r>
              <a:rPr lang="fi-FI"/>
              <a:t>TYÖRYHMÄTAPAAMINEN</a:t>
            </a:r>
          </a:p>
        </p:txBody>
      </p:sp>
      <p:sp>
        <p:nvSpPr>
          <p:cNvPr id="4" name="Subtitle 3"/>
          <p:cNvSpPr>
            <a:spLocks noGrp="1"/>
          </p:cNvSpPr>
          <p:nvPr>
            <p:ph type="subTitle" idx="1"/>
          </p:nvPr>
        </p:nvSpPr>
        <p:spPr>
          <a:xfrm>
            <a:off x="1380893" y="4079387"/>
            <a:ext cx="6400800" cy="1752600"/>
          </a:xfrm>
        </p:spPr>
        <p:txBody>
          <a:bodyPr/>
          <a:lstStyle/>
          <a:p>
            <a:endParaRPr lang="fi-FI"/>
          </a:p>
          <a:p>
            <a:r>
              <a:rPr lang="fi-FI"/>
              <a:t>1.11.2023</a:t>
            </a:r>
            <a:r>
              <a:rPr lang="fi-FI">
                <a:cs typeface="Times New Roman"/>
              </a:rPr>
              <a:t>, Paasitorni</a:t>
            </a:r>
          </a:p>
          <a:p>
            <a:r>
              <a:rPr lang="fi-FI" i="1">
                <a:cs typeface="Times New Roman"/>
              </a:rPr>
              <a:t>Pöytäkirja + </a:t>
            </a:r>
            <a:r>
              <a:rPr lang="fi-FI" i="1">
                <a:highlight>
                  <a:srgbClr val="FFFF00"/>
                </a:highlight>
                <a:cs typeface="Times New Roman"/>
              </a:rPr>
              <a:t>keskustelun pohjalta tehtyjä päivityksiä, 5.12.2023</a:t>
            </a:r>
          </a:p>
        </p:txBody>
      </p:sp>
      <p:sp>
        <p:nvSpPr>
          <p:cNvPr id="16389" name="Slide Number Placeholder 2"/>
          <p:cNvSpPr>
            <a:spLocks noGrp="1"/>
          </p:cNvSpPr>
          <p:nvPr>
            <p:ph type="sldNum" sz="quarter" idx="12"/>
          </p:nvPr>
        </p:nvSpPr>
        <p:spPr>
          <a:noFill/>
        </p:spPr>
        <p:txBody>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66F9FBE-14F3-4000-AB77-2EF24415C4E6}" type="slidenum">
              <a:rPr lang="fi-FI" altLang="fi-FI" sz="1400" smtClean="0"/>
              <a:pPr>
                <a:spcBef>
                  <a:spcPct val="0"/>
                </a:spcBef>
                <a:buFontTx/>
                <a:buNone/>
              </a:pPr>
              <a:t>1</a:t>
            </a:fld>
            <a:endParaRPr lang="fi-FI" altLang="fi-FI" sz="1400"/>
          </a:p>
        </p:txBody>
      </p:sp>
      <p:sp>
        <p:nvSpPr>
          <p:cNvPr id="2" name="Footer Placeholder 1">
            <a:extLst>
              <a:ext uri="{FF2B5EF4-FFF2-40B4-BE49-F238E27FC236}">
                <a16:creationId xmlns:a16="http://schemas.microsoft.com/office/drawing/2014/main" id="{4DB8B0D5-66B1-47B7-A841-34638E215139}"/>
              </a:ext>
            </a:extLst>
          </p:cNvPr>
          <p:cNvSpPr>
            <a:spLocks noGrp="1"/>
          </p:cNvSpPr>
          <p:nvPr>
            <p:ph type="ftr" sz="quarter" idx="11"/>
          </p:nvPr>
        </p:nvSpPr>
        <p:spPr/>
        <p:txBody>
          <a:bodyPr/>
          <a:lstStyle/>
          <a:p>
            <a:pPr>
              <a:defRPr/>
            </a:pPr>
            <a:r>
              <a:rPr lang="fi-FI" altLang="fi-FI"/>
              <a:t>Työryhmätapaaminen 1.11.2023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F19D-7949-4255-9228-FD20ABD6BBF2}"/>
              </a:ext>
            </a:extLst>
          </p:cNvPr>
          <p:cNvSpPr>
            <a:spLocks noGrp="1"/>
          </p:cNvSpPr>
          <p:nvPr>
            <p:ph type="title"/>
          </p:nvPr>
        </p:nvSpPr>
        <p:spPr/>
        <p:txBody>
          <a:bodyPr/>
          <a:lstStyle/>
          <a:p>
            <a:r>
              <a:rPr lang="fi-FI">
                <a:ea typeface="+mj-lt"/>
                <a:cs typeface="+mj-lt"/>
              </a:rPr>
              <a:t>Sihteeristön tietokantaprojekti</a:t>
            </a:r>
            <a:endParaRPr lang="en-US"/>
          </a:p>
        </p:txBody>
      </p:sp>
      <p:sp>
        <p:nvSpPr>
          <p:cNvPr id="3" name="Content Placeholder 2">
            <a:extLst>
              <a:ext uri="{FF2B5EF4-FFF2-40B4-BE49-F238E27FC236}">
                <a16:creationId xmlns:a16="http://schemas.microsoft.com/office/drawing/2014/main" id="{DA574FD8-50A4-4541-899B-A5712C65F93A}"/>
              </a:ext>
            </a:extLst>
          </p:cNvPr>
          <p:cNvSpPr>
            <a:spLocks noGrp="1"/>
          </p:cNvSpPr>
          <p:nvPr>
            <p:ph idx="1"/>
          </p:nvPr>
        </p:nvSpPr>
        <p:spPr>
          <a:xfrm>
            <a:off x="685800" y="1752600"/>
            <a:ext cx="4912436" cy="4114800"/>
          </a:xfrm>
        </p:spPr>
        <p:txBody>
          <a:bodyPr/>
          <a:lstStyle/>
          <a:p>
            <a:r>
              <a:rPr lang="fi-FI" sz="2000">
                <a:solidFill>
                  <a:srgbClr val="000000"/>
                </a:solidFill>
                <a:ea typeface="Source Sans Pro"/>
              </a:rPr>
              <a:t>Materiaalit viety verkkolevyltä SharePointiin</a:t>
            </a:r>
            <a:endParaRPr lang="fi-FI" sz="2000" i="0">
              <a:solidFill>
                <a:srgbClr val="000000"/>
              </a:solidFill>
              <a:effectLst/>
              <a:ea typeface="Source Sans Pro" panose="020B0503030403020204" pitchFamily="34" charset="0"/>
            </a:endParaRPr>
          </a:p>
          <a:p>
            <a:r>
              <a:rPr lang="fi-FI" sz="2000">
                <a:solidFill>
                  <a:srgbClr val="000000"/>
                </a:solidFill>
                <a:ea typeface="Source Sans Pro"/>
              </a:rPr>
              <a:t>Kansiorakenteet päivitetty</a:t>
            </a:r>
          </a:p>
          <a:p>
            <a:r>
              <a:rPr lang="fi-FI" sz="2000">
                <a:solidFill>
                  <a:srgbClr val="000000"/>
                </a:solidFill>
                <a:ea typeface="Source Sans Pro"/>
              </a:rPr>
              <a:t>Työn alla:</a:t>
            </a:r>
            <a:endParaRPr lang="fi-FI" sz="2000" i="0" strike="noStrike">
              <a:solidFill>
                <a:srgbClr val="000000"/>
              </a:solidFill>
              <a:effectLst/>
              <a:ea typeface="Source Sans Pro"/>
            </a:endParaRPr>
          </a:p>
          <a:p>
            <a:pPr lvl="1"/>
            <a:r>
              <a:rPr lang="fi-FI" sz="1600">
                <a:solidFill>
                  <a:srgbClr val="000000"/>
                </a:solidFill>
                <a:ea typeface="Source Sans Pro"/>
              </a:rPr>
              <a:t>Ohjeistus arkistointiin</a:t>
            </a:r>
            <a:endParaRPr lang="fi-FI" sz="1600" i="0" strike="noStrike">
              <a:solidFill>
                <a:srgbClr val="000000"/>
              </a:solidFill>
              <a:effectLst/>
              <a:ea typeface="Source Sans Pro"/>
            </a:endParaRPr>
          </a:p>
          <a:p>
            <a:pPr lvl="1"/>
            <a:r>
              <a:rPr lang="fi-FI" sz="1600">
                <a:solidFill>
                  <a:srgbClr val="000000"/>
                </a:solidFill>
                <a:ea typeface="Source Sans Pro"/>
              </a:rPr>
              <a:t>Hakemisto/indeksointi</a:t>
            </a:r>
            <a:endParaRPr lang="fi-FI" sz="1600">
              <a:solidFill>
                <a:srgbClr val="000000"/>
              </a:solidFill>
              <a:ea typeface="Source Sans Pro" panose="020B0503030403020204" pitchFamily="34" charset="0"/>
            </a:endParaRPr>
          </a:p>
          <a:p>
            <a:pPr lvl="1"/>
            <a:r>
              <a:rPr lang="fi-FI" sz="1600">
                <a:solidFill>
                  <a:srgbClr val="000000"/>
                </a:solidFill>
                <a:latin typeface="Times New Roman"/>
                <a:ea typeface="Source Sans Pro"/>
                <a:cs typeface="Times New Roman"/>
              </a:rPr>
              <a:t>Mahdollisesti materiaalien digitointia marraskuussa 2023</a:t>
            </a:r>
            <a:endParaRPr lang="fi-FI" sz="1600">
              <a:solidFill>
                <a:srgbClr val="000000"/>
              </a:solidFill>
              <a:latin typeface="Times New Roman"/>
              <a:ea typeface="Source Sans Pro" panose="020B0503030403020204" pitchFamily="34" charset="0"/>
              <a:cs typeface="Times New Roman"/>
            </a:endParaRPr>
          </a:p>
          <a:p>
            <a:pPr lvl="2"/>
            <a:endParaRPr lang="fi-FI" sz="1600" b="1">
              <a:solidFill>
                <a:srgbClr val="000000"/>
              </a:solidFill>
              <a:latin typeface="Source Sans Pro" panose="020B0503030403020204" pitchFamily="34" charset="0"/>
              <a:ea typeface="Source Sans Pro" panose="020B0503030403020204" pitchFamily="34" charset="0"/>
            </a:endParaRPr>
          </a:p>
          <a:p>
            <a:pPr lvl="2"/>
            <a:endParaRPr lang="fi-FI" sz="1600" b="1">
              <a:solidFill>
                <a:srgbClr val="000000"/>
              </a:solidFill>
              <a:latin typeface="Source Sans Pro" panose="020B0503030403020204" pitchFamily="34" charset="0"/>
              <a:ea typeface="Source Sans Pro" panose="020B0503030403020204" pitchFamily="34" charset="0"/>
              <a:hlinkClick r:id="rId3"/>
            </a:endParaRPr>
          </a:p>
        </p:txBody>
      </p:sp>
      <p:sp>
        <p:nvSpPr>
          <p:cNvPr id="4" name="Footer Placeholder 3">
            <a:extLst>
              <a:ext uri="{FF2B5EF4-FFF2-40B4-BE49-F238E27FC236}">
                <a16:creationId xmlns:a16="http://schemas.microsoft.com/office/drawing/2014/main" id="{AE8D21A1-5DC3-4B56-8793-60FB6F2033D6}"/>
              </a:ext>
            </a:extLst>
          </p:cNvPr>
          <p:cNvSpPr>
            <a:spLocks noGrp="1"/>
          </p:cNvSpPr>
          <p:nvPr>
            <p:ph type="ftr" sz="quarter" idx="11"/>
          </p:nvPr>
        </p:nvSpPr>
        <p:spPr/>
        <p:txBody>
          <a:bodyPr/>
          <a:lstStyle/>
          <a:p>
            <a:pPr>
              <a:defRPr/>
            </a:pPr>
            <a:r>
              <a:rPr lang="fi-FI" altLang="fi-FI"/>
              <a:t>Työryhmätapaaminen 1.11.2023</a:t>
            </a:r>
          </a:p>
        </p:txBody>
      </p:sp>
      <p:sp>
        <p:nvSpPr>
          <p:cNvPr id="5" name="Slide Number Placeholder 4">
            <a:extLst>
              <a:ext uri="{FF2B5EF4-FFF2-40B4-BE49-F238E27FC236}">
                <a16:creationId xmlns:a16="http://schemas.microsoft.com/office/drawing/2014/main" id="{03C26848-7C33-407D-BAB3-544035229868}"/>
              </a:ext>
            </a:extLst>
          </p:cNvPr>
          <p:cNvSpPr>
            <a:spLocks noGrp="1"/>
          </p:cNvSpPr>
          <p:nvPr>
            <p:ph type="sldNum" sz="quarter" idx="12"/>
          </p:nvPr>
        </p:nvSpPr>
        <p:spPr/>
        <p:txBody>
          <a:bodyPr/>
          <a:lstStyle/>
          <a:p>
            <a:pPr>
              <a:defRPr/>
            </a:pPr>
            <a:fld id="{93D2C924-D825-43CE-8D51-1211A3096B68}" type="slidenum">
              <a:rPr lang="fi-FI" altLang="fi-FI" smtClean="0"/>
              <a:pPr>
                <a:defRPr/>
              </a:pPr>
              <a:t>10</a:t>
            </a:fld>
            <a:endParaRPr lang="fi-FI" altLang="fi-FI"/>
          </a:p>
        </p:txBody>
      </p:sp>
      <p:pic>
        <p:nvPicPr>
          <p:cNvPr id="6" name="Picture 5" descr="A screenshot of a computer&#10;&#10;Description automatically generated">
            <a:extLst>
              <a:ext uri="{FF2B5EF4-FFF2-40B4-BE49-F238E27FC236}">
                <a16:creationId xmlns:a16="http://schemas.microsoft.com/office/drawing/2014/main" id="{FBB13C2D-163F-DC6D-6AD7-273FEE137FC4}"/>
              </a:ext>
            </a:extLst>
          </p:cNvPr>
          <p:cNvPicPr>
            <a:picLocks noChangeAspect="1"/>
          </p:cNvPicPr>
          <p:nvPr/>
        </p:nvPicPr>
        <p:blipFill rotWithShape="1">
          <a:blip r:embed="rId4"/>
          <a:srcRect t="1770" r="-461" b="-295"/>
          <a:stretch/>
        </p:blipFill>
        <p:spPr>
          <a:xfrm>
            <a:off x="5797356" y="1676052"/>
            <a:ext cx="1879648" cy="2892544"/>
          </a:xfrm>
          <a:prstGeom prst="rect">
            <a:avLst/>
          </a:prstGeom>
        </p:spPr>
      </p:pic>
    </p:spTree>
    <p:extLst>
      <p:ext uri="{BB962C8B-B14F-4D97-AF65-F5344CB8AC3E}">
        <p14:creationId xmlns:p14="http://schemas.microsoft.com/office/powerpoint/2010/main" val="107553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F19D-7949-4255-9228-FD20ABD6BBF2}"/>
              </a:ext>
            </a:extLst>
          </p:cNvPr>
          <p:cNvSpPr>
            <a:spLocks noGrp="1"/>
          </p:cNvSpPr>
          <p:nvPr>
            <p:ph type="title"/>
          </p:nvPr>
        </p:nvSpPr>
        <p:spPr/>
        <p:txBody>
          <a:bodyPr/>
          <a:lstStyle/>
          <a:p>
            <a:r>
              <a:rPr lang="fi-FI">
                <a:ea typeface="+mj-lt"/>
                <a:cs typeface="+mj-lt"/>
              </a:rPr>
              <a:t>Nettisivujen kehittäminen</a:t>
            </a:r>
            <a:endParaRPr lang="en-US"/>
          </a:p>
        </p:txBody>
      </p:sp>
      <p:sp>
        <p:nvSpPr>
          <p:cNvPr id="3" name="Content Placeholder 2">
            <a:extLst>
              <a:ext uri="{FF2B5EF4-FFF2-40B4-BE49-F238E27FC236}">
                <a16:creationId xmlns:a16="http://schemas.microsoft.com/office/drawing/2014/main" id="{DA574FD8-50A4-4541-899B-A5712C65F93A}"/>
              </a:ext>
            </a:extLst>
          </p:cNvPr>
          <p:cNvSpPr>
            <a:spLocks noGrp="1"/>
          </p:cNvSpPr>
          <p:nvPr>
            <p:ph idx="1"/>
          </p:nvPr>
        </p:nvSpPr>
        <p:spPr>
          <a:xfrm>
            <a:off x="685800" y="1752600"/>
            <a:ext cx="7291362" cy="4114800"/>
          </a:xfrm>
        </p:spPr>
        <p:txBody>
          <a:bodyPr/>
          <a:lstStyle/>
          <a:p>
            <a:r>
              <a:rPr lang="fi-FI" sz="2000">
                <a:solidFill>
                  <a:srgbClr val="000000"/>
                </a:solidFill>
                <a:ea typeface="Source Sans Pro"/>
              </a:rPr>
              <a:t>Jatkuva projekti</a:t>
            </a:r>
            <a:endParaRPr lang="fi-FI" sz="2000">
              <a:solidFill>
                <a:srgbClr val="000000"/>
              </a:solidFill>
              <a:ea typeface="Source Sans Pro" panose="020B0503030403020204" pitchFamily="34" charset="0"/>
            </a:endParaRPr>
          </a:p>
          <a:p>
            <a:r>
              <a:rPr lang="fi-FI" sz="2000">
                <a:solidFill>
                  <a:srgbClr val="000000"/>
                </a:solidFill>
                <a:ea typeface="Source Sans Pro"/>
              </a:rPr>
              <a:t>Viimeisimpänä lisäyksenä opinnäytetyötietokanta</a:t>
            </a:r>
            <a:endParaRPr lang="fi-FI" sz="2000">
              <a:solidFill>
                <a:srgbClr val="000000"/>
              </a:solidFill>
              <a:ea typeface="Source Sans Pro"/>
              <a:cs typeface="Times New Roman"/>
            </a:endParaRPr>
          </a:p>
          <a:p>
            <a:r>
              <a:rPr lang="fi-FI" sz="2000">
                <a:solidFill>
                  <a:srgbClr val="000000"/>
                </a:solidFill>
                <a:ea typeface="Source Sans Pro"/>
              </a:rPr>
              <a:t>Olemassa olevia sivuja päivitetään tarpeen mukaan</a:t>
            </a:r>
            <a:endParaRPr lang="fi-FI" sz="2000" i="0">
              <a:solidFill>
                <a:srgbClr val="000000"/>
              </a:solidFill>
              <a:effectLst/>
              <a:ea typeface="Source Sans Pro" panose="020B0503030403020204" pitchFamily="34" charset="0"/>
            </a:endParaRPr>
          </a:p>
          <a:p>
            <a:r>
              <a:rPr lang="fi-FI" sz="2000">
                <a:solidFill>
                  <a:srgbClr val="000000"/>
                </a:solidFill>
                <a:ea typeface="Source Sans Pro"/>
              </a:rPr>
              <a:t>Sivuille on nyt lisätty </a:t>
            </a:r>
            <a:r>
              <a:rPr lang="fi-FI" sz="2000">
                <a:solidFill>
                  <a:srgbClr val="000000"/>
                </a:solidFill>
                <a:highlight>
                  <a:srgbClr val="FFFF00"/>
                </a:highlight>
                <a:ea typeface="Source Sans Pro"/>
                <a:hlinkClick r:id="rId3"/>
              </a:rPr>
              <a:t>FRBC in </a:t>
            </a:r>
            <a:r>
              <a:rPr lang="fi-FI" sz="2000" err="1">
                <a:solidFill>
                  <a:srgbClr val="000000"/>
                </a:solidFill>
                <a:highlight>
                  <a:srgbClr val="FFFF00"/>
                </a:highlight>
                <a:ea typeface="Source Sans Pro"/>
                <a:hlinkClick r:id="rId3"/>
              </a:rPr>
              <a:t>brief</a:t>
            </a:r>
            <a:r>
              <a:rPr lang="fi-FI" sz="2000">
                <a:solidFill>
                  <a:srgbClr val="000000"/>
                </a:solidFill>
                <a:highlight>
                  <a:srgbClr val="FFFF00"/>
                </a:highlight>
                <a:ea typeface="Source Sans Pro"/>
                <a:hlinkClick r:id="rId3"/>
              </a:rPr>
              <a:t> </a:t>
            </a:r>
            <a:r>
              <a:rPr lang="fi-FI" sz="2000">
                <a:solidFill>
                  <a:srgbClr val="000000"/>
                </a:solidFill>
                <a:ea typeface="Source Sans Pro"/>
              </a:rPr>
              <a:t>–kohta englanniksi</a:t>
            </a:r>
            <a:endParaRPr lang="fi-FI" sz="2000" i="0" strike="noStrike">
              <a:solidFill>
                <a:srgbClr val="000000"/>
              </a:solidFill>
              <a:effectLst/>
              <a:ea typeface="Source Sans Pro"/>
            </a:endParaRPr>
          </a:p>
          <a:p>
            <a:endParaRPr lang="fi-FI" sz="2000">
              <a:solidFill>
                <a:srgbClr val="000000"/>
              </a:solidFill>
              <a:latin typeface="Times New Roman"/>
              <a:ea typeface="Source Sans Pro"/>
              <a:cs typeface="Times New Roman"/>
            </a:endParaRPr>
          </a:p>
          <a:p>
            <a:endParaRPr lang="fi-FI" sz="2000" i="0" strike="noStrike">
              <a:solidFill>
                <a:srgbClr val="000000"/>
              </a:solidFill>
              <a:effectLst/>
              <a:latin typeface="Source Sans Pro" panose="020B0503030403020204" pitchFamily="34" charset="0"/>
              <a:ea typeface="Source Sans Pro" panose="020B0503030403020204" pitchFamily="34" charset="0"/>
            </a:endParaRPr>
          </a:p>
          <a:p>
            <a:pPr lvl="2"/>
            <a:endParaRPr lang="fi-FI" sz="1600" b="1">
              <a:solidFill>
                <a:srgbClr val="000000"/>
              </a:solidFill>
              <a:latin typeface="Source Sans Pro" panose="020B0503030403020204" pitchFamily="34" charset="0"/>
              <a:ea typeface="Source Sans Pro" panose="020B0503030403020204" pitchFamily="34" charset="0"/>
            </a:endParaRPr>
          </a:p>
          <a:p>
            <a:pPr lvl="2"/>
            <a:endParaRPr lang="fi-FI" sz="1600" b="1">
              <a:solidFill>
                <a:srgbClr val="000000"/>
              </a:solidFill>
              <a:latin typeface="Source Sans Pro" panose="020B0503030403020204" pitchFamily="34" charset="0"/>
              <a:ea typeface="Source Sans Pro" panose="020B0503030403020204" pitchFamily="34" charset="0"/>
              <a:hlinkClick r:id="rId4"/>
            </a:endParaRPr>
          </a:p>
        </p:txBody>
      </p:sp>
      <p:sp>
        <p:nvSpPr>
          <p:cNvPr id="4" name="Footer Placeholder 3">
            <a:extLst>
              <a:ext uri="{FF2B5EF4-FFF2-40B4-BE49-F238E27FC236}">
                <a16:creationId xmlns:a16="http://schemas.microsoft.com/office/drawing/2014/main" id="{AE8D21A1-5DC3-4B56-8793-60FB6F2033D6}"/>
              </a:ext>
            </a:extLst>
          </p:cNvPr>
          <p:cNvSpPr>
            <a:spLocks noGrp="1"/>
          </p:cNvSpPr>
          <p:nvPr>
            <p:ph type="ftr" sz="quarter" idx="11"/>
          </p:nvPr>
        </p:nvSpPr>
        <p:spPr/>
        <p:txBody>
          <a:bodyPr/>
          <a:lstStyle/>
          <a:p>
            <a:pPr>
              <a:defRPr/>
            </a:pPr>
            <a:r>
              <a:rPr lang="fi-FI" altLang="fi-FI"/>
              <a:t>Työryhmätapaaminen 1.11.2023</a:t>
            </a:r>
          </a:p>
        </p:txBody>
      </p:sp>
      <p:sp>
        <p:nvSpPr>
          <p:cNvPr id="5" name="Slide Number Placeholder 4">
            <a:extLst>
              <a:ext uri="{FF2B5EF4-FFF2-40B4-BE49-F238E27FC236}">
                <a16:creationId xmlns:a16="http://schemas.microsoft.com/office/drawing/2014/main" id="{03C26848-7C33-407D-BAB3-544035229868}"/>
              </a:ext>
            </a:extLst>
          </p:cNvPr>
          <p:cNvSpPr>
            <a:spLocks noGrp="1"/>
          </p:cNvSpPr>
          <p:nvPr>
            <p:ph type="sldNum" sz="quarter" idx="12"/>
          </p:nvPr>
        </p:nvSpPr>
        <p:spPr/>
        <p:txBody>
          <a:bodyPr/>
          <a:lstStyle/>
          <a:p>
            <a:pPr>
              <a:defRPr/>
            </a:pPr>
            <a:fld id="{93D2C924-D825-43CE-8D51-1211A3096B68}" type="slidenum">
              <a:rPr lang="fi-FI" altLang="fi-FI" smtClean="0"/>
              <a:pPr>
                <a:defRPr/>
              </a:pPr>
              <a:t>11</a:t>
            </a:fld>
            <a:endParaRPr lang="fi-FI" altLang="fi-FI"/>
          </a:p>
        </p:txBody>
      </p:sp>
      <p:pic>
        <p:nvPicPr>
          <p:cNvPr id="6" name="Picture 5" descr="A factory with trees and smokestacks&#10;&#10;Description automatically generated">
            <a:extLst>
              <a:ext uri="{FF2B5EF4-FFF2-40B4-BE49-F238E27FC236}">
                <a16:creationId xmlns:a16="http://schemas.microsoft.com/office/drawing/2014/main" id="{80928D8E-4CEF-0740-94E5-414276292921}"/>
              </a:ext>
            </a:extLst>
          </p:cNvPr>
          <p:cNvPicPr>
            <a:picLocks noChangeAspect="1"/>
          </p:cNvPicPr>
          <p:nvPr/>
        </p:nvPicPr>
        <p:blipFill>
          <a:blip r:embed="rId5"/>
          <a:stretch>
            <a:fillRect/>
          </a:stretch>
        </p:blipFill>
        <p:spPr>
          <a:xfrm>
            <a:off x="4410307" y="3502471"/>
            <a:ext cx="4285785" cy="2657711"/>
          </a:xfrm>
          <a:prstGeom prst="rect">
            <a:avLst/>
          </a:prstGeom>
        </p:spPr>
      </p:pic>
      <p:sp>
        <p:nvSpPr>
          <p:cNvPr id="7" name="TextBox 6">
            <a:extLst>
              <a:ext uri="{FF2B5EF4-FFF2-40B4-BE49-F238E27FC236}">
                <a16:creationId xmlns:a16="http://schemas.microsoft.com/office/drawing/2014/main" id="{E89DC003-57AA-C7B7-5B02-1848BA274494}"/>
              </a:ext>
            </a:extLst>
          </p:cNvPr>
          <p:cNvSpPr txBox="1"/>
          <p:nvPr/>
        </p:nvSpPr>
        <p:spPr>
          <a:xfrm>
            <a:off x="780317" y="3428999"/>
            <a:ext cx="3407019" cy="15511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ct val="30000"/>
              </a:spcBef>
              <a:buFont typeface="Arial"/>
              <a:buChar char="•"/>
            </a:pPr>
            <a:r>
              <a:rPr lang="fi-FI" sz="1200">
                <a:latin typeface="Times New Roman"/>
                <a:cs typeface="Times New Roman"/>
              </a:rPr>
              <a:t>Sisaryhdistysten sivuille linkit</a:t>
            </a:r>
            <a:endParaRPr lang="en-US" sz="1200">
              <a:latin typeface="Times New Roman"/>
              <a:cs typeface="Times New Roman"/>
            </a:endParaRPr>
          </a:p>
          <a:p>
            <a:pPr marL="171450" indent="-171450">
              <a:spcBef>
                <a:spcPct val="30000"/>
              </a:spcBef>
              <a:buFont typeface="Arial"/>
              <a:buChar char="•"/>
            </a:pPr>
            <a:r>
              <a:rPr lang="fi-FI" sz="1200">
                <a:latin typeface="Times New Roman"/>
                <a:cs typeface="Times New Roman"/>
              </a:rPr>
              <a:t>Voisiko enemmän olla saatavilla tietoa avoimella sivulla?</a:t>
            </a:r>
            <a:endParaRPr lang="en-US" sz="1200">
              <a:latin typeface="Times New Roman"/>
              <a:cs typeface="Times New Roman"/>
            </a:endParaRPr>
          </a:p>
          <a:p>
            <a:pPr marL="171450" indent="-171450">
              <a:spcBef>
                <a:spcPct val="30000"/>
              </a:spcBef>
              <a:buFont typeface="Arial"/>
              <a:buChar char="•"/>
            </a:pPr>
            <a:r>
              <a:rPr lang="fi-FI" sz="1200">
                <a:latin typeface="Times New Roman"/>
                <a:cs typeface="Times New Roman"/>
              </a:rPr>
              <a:t>Soodakattiloihin liittyvät uutiset?</a:t>
            </a:r>
            <a:endParaRPr lang="en-US" sz="1200">
              <a:latin typeface="Times New Roman"/>
              <a:cs typeface="Times New Roman"/>
            </a:endParaRPr>
          </a:p>
          <a:p>
            <a:pPr marL="171450" indent="-171450">
              <a:spcBef>
                <a:spcPct val="30000"/>
              </a:spcBef>
              <a:buFont typeface="Arial"/>
              <a:buChar char="•"/>
            </a:pPr>
            <a:r>
              <a:rPr lang="fi-FI" sz="1200">
                <a:latin typeface="Times New Roman"/>
                <a:cs typeface="Times New Roman"/>
              </a:rPr>
              <a:t>Viralliset onnettomuusraportit, liittyen yhdistykseen/jäsentehtaisiin (esim. merkittävä henkilövahinko)</a:t>
            </a:r>
            <a:endParaRPr lang="en-US">
              <a:latin typeface="Times New Roman"/>
            </a:endParaRPr>
          </a:p>
        </p:txBody>
      </p:sp>
    </p:spTree>
    <p:extLst>
      <p:ext uri="{BB962C8B-B14F-4D97-AF65-F5344CB8AC3E}">
        <p14:creationId xmlns:p14="http://schemas.microsoft.com/office/powerpoint/2010/main" val="1166648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93987"/>
            <a:ext cx="7772400" cy="1470025"/>
          </a:xfrm>
        </p:spPr>
        <p:txBody>
          <a:bodyPr/>
          <a:lstStyle/>
          <a:p>
            <a:r>
              <a:rPr lang="fi-FI"/>
              <a:t>4. TYÖPAJA</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12</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Tree>
    <p:extLst>
      <p:ext uri="{BB962C8B-B14F-4D97-AF65-F5344CB8AC3E}">
        <p14:creationId xmlns:p14="http://schemas.microsoft.com/office/powerpoint/2010/main" val="21191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cs typeface="Times New Roman"/>
              </a:rPr>
              <a:t>Työpaja</a:t>
            </a:r>
          </a:p>
        </p:txBody>
      </p:sp>
      <p:sp>
        <p:nvSpPr>
          <p:cNvPr id="14339" name="Content Placeholder 1"/>
          <p:cNvSpPr>
            <a:spLocks noGrp="1"/>
          </p:cNvSpPr>
          <p:nvPr>
            <p:ph idx="1"/>
          </p:nvPr>
        </p:nvSpPr>
        <p:spPr>
          <a:xfrm>
            <a:off x="685800" y="1981200"/>
            <a:ext cx="8278813" cy="4075043"/>
          </a:xfrm>
        </p:spPr>
        <p:txBody>
          <a:bodyPr/>
          <a:lstStyle/>
          <a:p>
            <a:pPr marL="457200" indent="-457200">
              <a:buAutoNum type="arabicPeriod"/>
            </a:pPr>
            <a:r>
              <a:rPr lang="fi-FI" altLang="en-US" sz="2000">
                <a:cs typeface="Times New Roman"/>
              </a:rPr>
              <a:t>Projektipäällikön rooli</a:t>
            </a:r>
            <a:endParaRPr lang="en-US">
              <a:cs typeface="Times New Roman"/>
            </a:endParaRPr>
          </a:p>
          <a:p>
            <a:pPr marL="457200" indent="-457200">
              <a:buAutoNum type="arabicPeriod"/>
            </a:pPr>
            <a:r>
              <a:rPr lang="fi-FI" altLang="en-US" sz="2000">
                <a:cs typeface="Times New Roman"/>
              </a:rPr>
              <a:t>Työryhmäläisten rooli kokousten ulkopuolella</a:t>
            </a:r>
          </a:p>
          <a:p>
            <a:pPr marL="457200" indent="-457200">
              <a:buAutoNum type="arabicPeriod"/>
            </a:pPr>
            <a:r>
              <a:rPr lang="fi-FI" altLang="en-US" sz="2000">
                <a:cs typeface="Times New Roman"/>
              </a:rPr>
              <a:t>Teemat</a:t>
            </a:r>
          </a:p>
          <a:p>
            <a:pPr marL="857250" lvl="1" indent="-457200">
              <a:buAutoNum type="arabicPeriod"/>
            </a:pPr>
            <a:r>
              <a:rPr lang="fi-FI" altLang="en-US" sz="1600">
                <a:cs typeface="Times New Roman"/>
              </a:rPr>
              <a:t>Kestävästi suunniteltu ja operoitu soodakattila</a:t>
            </a:r>
          </a:p>
          <a:p>
            <a:pPr marL="857250" lvl="1" indent="-457200">
              <a:buAutoNum type="arabicPeriod"/>
            </a:pPr>
            <a:r>
              <a:rPr lang="fi-FI" altLang="en-US" sz="1600">
                <a:cs typeface="Times New Roman"/>
              </a:rPr>
              <a:t>Ilmapäästöjen vähentäminen</a:t>
            </a:r>
          </a:p>
          <a:p>
            <a:pPr marL="857250" lvl="1" indent="-457200">
              <a:buAutoNum type="arabicPeriod"/>
            </a:pPr>
            <a:r>
              <a:rPr lang="fi-FI" altLang="en-US" sz="1600">
                <a:cs typeface="Times New Roman"/>
              </a:rPr>
              <a:t>Työryhmien yhteiset projekti-ideat</a:t>
            </a:r>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9D290E7A-FCB6-457D-89B8-51A2B1E69331}"/>
              </a:ext>
            </a:extLst>
          </p:cNvPr>
          <p:cNvSpPr>
            <a:spLocks noGrp="1"/>
          </p:cNvSpPr>
          <p:nvPr>
            <p:ph type="sldNum" sz="quarter" idx="12"/>
          </p:nvPr>
        </p:nvSpPr>
        <p:spPr/>
        <p:txBody>
          <a:bodyPr/>
          <a:lstStyle/>
          <a:p>
            <a:pPr>
              <a:defRPr/>
            </a:pPr>
            <a:fld id="{93D2C924-D825-43CE-8D51-1211A3096B68}" type="slidenum">
              <a:rPr lang="fi-FI" altLang="fi-FI" smtClean="0"/>
              <a:pPr>
                <a:defRPr/>
              </a:pPr>
              <a:t>13</a:t>
            </a:fld>
            <a:endParaRPr lang="fi-FI" altLang="fi-FI"/>
          </a:p>
        </p:txBody>
      </p:sp>
    </p:spTree>
    <p:extLst>
      <p:ext uri="{BB962C8B-B14F-4D97-AF65-F5344CB8AC3E}">
        <p14:creationId xmlns:p14="http://schemas.microsoft.com/office/powerpoint/2010/main" val="432620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26577" y="1106816"/>
            <a:ext cx="7772400" cy="1470025"/>
          </a:xfrm>
        </p:spPr>
        <p:txBody>
          <a:bodyPr/>
          <a:lstStyle/>
          <a:p>
            <a:r>
              <a:rPr lang="fi-FI"/>
              <a:t>PROJEKTIPÄÄLLIKÖN ROOLI</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14</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
        <p:nvSpPr>
          <p:cNvPr id="3" name="TextBox 2">
            <a:extLst>
              <a:ext uri="{FF2B5EF4-FFF2-40B4-BE49-F238E27FC236}">
                <a16:creationId xmlns:a16="http://schemas.microsoft.com/office/drawing/2014/main" id="{E687EBD2-ED67-D8FD-F8D5-F65F687C80A7}"/>
              </a:ext>
            </a:extLst>
          </p:cNvPr>
          <p:cNvSpPr txBox="1"/>
          <p:nvPr/>
        </p:nvSpPr>
        <p:spPr>
          <a:xfrm>
            <a:off x="840963" y="2747937"/>
            <a:ext cx="7225181" cy="14219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ct val="30000"/>
              </a:spcBef>
              <a:buFont typeface="Arial"/>
              <a:buChar char="•"/>
            </a:pPr>
            <a:r>
              <a:rPr lang="fi-FI" sz="1200">
                <a:cs typeface="Times New Roman"/>
              </a:rPr>
              <a:t>Aina nimetty projektipäällikkö/koordinaattori</a:t>
            </a:r>
            <a:endParaRPr lang="en-US" sz="1200">
              <a:cs typeface="Times New Roman"/>
            </a:endParaRPr>
          </a:p>
          <a:p>
            <a:pPr marL="171450" indent="-171450">
              <a:spcBef>
                <a:spcPct val="30000"/>
              </a:spcBef>
              <a:buFont typeface="Arial"/>
              <a:buChar char="•"/>
            </a:pPr>
            <a:r>
              <a:rPr lang="fi-FI" sz="1200">
                <a:latin typeface="Times New Roman"/>
                <a:cs typeface="Times New Roman"/>
              </a:rPr>
              <a:t>Mihin projekteihin </a:t>
            </a:r>
            <a:r>
              <a:rPr lang="fi-FI" sz="1200" err="1">
                <a:latin typeface="Times New Roman"/>
                <a:cs typeface="Times New Roman"/>
              </a:rPr>
              <a:t>tarvii</a:t>
            </a:r>
            <a:r>
              <a:rPr lang="fi-FI" sz="1200">
                <a:latin typeface="Times New Roman"/>
                <a:cs typeface="Times New Roman"/>
              </a:rPr>
              <a:t> erillisen projektipäällikön? Isommat projektit, ei välttämättä opinnäytetöihin. </a:t>
            </a:r>
            <a:endParaRPr lang="en-US" sz="1200">
              <a:latin typeface="Times New Roman"/>
              <a:cs typeface="Times New Roman"/>
            </a:endParaRPr>
          </a:p>
          <a:p>
            <a:pPr marL="171450" indent="-171450">
              <a:spcBef>
                <a:spcPct val="30000"/>
              </a:spcBef>
              <a:buFont typeface="Arial"/>
              <a:buChar char="•"/>
            </a:pPr>
            <a:r>
              <a:rPr lang="fi-FI" sz="1200">
                <a:latin typeface="Times New Roman"/>
                <a:cs typeface="Times New Roman"/>
              </a:rPr>
              <a:t>Työryhmän sisäiset projektit, isoihin projekteihin palkattu tekijä? Vastuuhenkilö myös työryhmästä vaikka olisi ulkopuolelta palkattu projektipäällikkö</a:t>
            </a:r>
            <a:endParaRPr lang="en-US" sz="1200">
              <a:latin typeface="Times New Roman"/>
              <a:cs typeface="Times New Roman"/>
            </a:endParaRPr>
          </a:p>
          <a:p>
            <a:pPr marL="171450" indent="-171450">
              <a:spcBef>
                <a:spcPct val="30000"/>
              </a:spcBef>
              <a:buFont typeface="Arial"/>
              <a:buChar char="•"/>
            </a:pPr>
            <a:r>
              <a:rPr lang="fi-FI" sz="1200">
                <a:latin typeface="Times New Roman"/>
                <a:cs typeface="Times New Roman"/>
              </a:rPr>
              <a:t>Selkeä määrittely mitä vastuita projektipäällikölle kuuluu</a:t>
            </a:r>
            <a:endParaRPr lang="en-US" sz="1200">
              <a:latin typeface="Times New Roman"/>
              <a:cs typeface="Times New Roman"/>
            </a:endParaRPr>
          </a:p>
          <a:p>
            <a:pPr marL="171450" indent="-171450">
              <a:spcBef>
                <a:spcPct val="30000"/>
              </a:spcBef>
              <a:buFont typeface="Arial"/>
              <a:buChar char="•"/>
            </a:pPr>
            <a:r>
              <a:rPr lang="fi-FI" sz="1200">
                <a:cs typeface="Times New Roman"/>
              </a:rPr>
              <a:t>Opinnäytetöissä voisi määritellä koordinaattorin tai koordinaatioryhmän</a:t>
            </a:r>
            <a:endParaRPr lang="en-US"/>
          </a:p>
        </p:txBody>
      </p:sp>
    </p:spTree>
    <p:extLst>
      <p:ext uri="{BB962C8B-B14F-4D97-AF65-F5344CB8AC3E}">
        <p14:creationId xmlns:p14="http://schemas.microsoft.com/office/powerpoint/2010/main" val="318154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284484"/>
            <a:ext cx="7772400" cy="1470025"/>
          </a:xfrm>
        </p:spPr>
        <p:txBody>
          <a:bodyPr/>
          <a:lstStyle/>
          <a:p>
            <a:r>
              <a:rPr lang="fi-FI"/>
              <a:t>TYÖRYHMÄLÄISTEN ROOLI KOKOUSTEN ULKOPUOLELLA </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15</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
        <p:nvSpPr>
          <p:cNvPr id="6" name="TextBox 5">
            <a:extLst>
              <a:ext uri="{FF2B5EF4-FFF2-40B4-BE49-F238E27FC236}">
                <a16:creationId xmlns:a16="http://schemas.microsoft.com/office/drawing/2014/main" id="{F0D3D821-AA16-BCB2-2E40-7E81F28D18DE}"/>
              </a:ext>
            </a:extLst>
          </p:cNvPr>
          <p:cNvSpPr txBox="1"/>
          <p:nvPr/>
        </p:nvSpPr>
        <p:spPr>
          <a:xfrm>
            <a:off x="758052" y="3252015"/>
            <a:ext cx="7639740" cy="1643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spcBef>
                <a:spcPct val="30000"/>
              </a:spcBef>
              <a:buFont typeface="Arial"/>
              <a:buChar char="•"/>
            </a:pPr>
            <a:r>
              <a:rPr lang="fi-FI" sz="1800">
                <a:latin typeface="Times New Roman"/>
                <a:cs typeface="Times New Roman"/>
              </a:rPr>
              <a:t>Projektiehdotukset: kotiläksyksi seuraavaan kokoukseen ja sihteereille voi ilmoittaa välissäkin ideoita</a:t>
            </a:r>
            <a:endParaRPr lang="en-US" sz="1800">
              <a:latin typeface="Times New Roman"/>
              <a:cs typeface="Times New Roman"/>
            </a:endParaRPr>
          </a:p>
          <a:p>
            <a:pPr marL="171450" indent="-171450">
              <a:spcBef>
                <a:spcPct val="30000"/>
              </a:spcBef>
              <a:buFont typeface="Arial"/>
              <a:buChar char="•"/>
            </a:pPr>
            <a:r>
              <a:rPr lang="fi-FI" sz="1800">
                <a:latin typeface="Times New Roman"/>
                <a:cs typeface="Times New Roman"/>
              </a:rPr>
              <a:t>Yleisesti keskusteluaiheita tai projektiehdotuksia --&gt; </a:t>
            </a:r>
            <a:r>
              <a:rPr lang="fi-FI" sz="1800" err="1">
                <a:latin typeface="Times New Roman"/>
                <a:cs typeface="Times New Roman"/>
              </a:rPr>
              <a:t>Teams</a:t>
            </a:r>
            <a:r>
              <a:rPr lang="fi-FI" sz="1800">
                <a:latin typeface="Times New Roman"/>
                <a:cs typeface="Times New Roman"/>
              </a:rPr>
              <a:t>-ryhmä, sihteeristö perustaa </a:t>
            </a:r>
            <a:r>
              <a:rPr lang="fi-FI" sz="1800">
                <a:highlight>
                  <a:srgbClr val="FFFF00"/>
                </a:highlight>
                <a:latin typeface="Times New Roman"/>
                <a:cs typeface="Times New Roman"/>
              </a:rPr>
              <a:t>--&gt; Perustettu</a:t>
            </a:r>
            <a:endParaRPr lang="en-US" sz="1800">
              <a:highlight>
                <a:srgbClr val="FFFF00"/>
              </a:highlight>
              <a:latin typeface="Times New Roman"/>
              <a:cs typeface="Times New Roman"/>
            </a:endParaRPr>
          </a:p>
          <a:p>
            <a:pPr marL="171450" indent="-171450">
              <a:spcBef>
                <a:spcPct val="30000"/>
              </a:spcBef>
              <a:buFont typeface="Arial"/>
              <a:buChar char="•"/>
            </a:pPr>
            <a:r>
              <a:rPr lang="fi-FI" sz="1800">
                <a:cs typeface="Times New Roman"/>
              </a:rPr>
              <a:t>Kokousten sopiminen, äänestys esim. </a:t>
            </a:r>
            <a:r>
              <a:rPr lang="fi-FI" sz="1800" err="1">
                <a:cs typeface="Times New Roman"/>
              </a:rPr>
              <a:t>Formsilla</a:t>
            </a:r>
            <a:endParaRPr lang="en-US" sz="1800" err="1"/>
          </a:p>
        </p:txBody>
      </p:sp>
    </p:spTree>
    <p:extLst>
      <p:ext uri="{BB962C8B-B14F-4D97-AF65-F5344CB8AC3E}">
        <p14:creationId xmlns:p14="http://schemas.microsoft.com/office/powerpoint/2010/main" val="2552417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cs typeface="Times New Roman"/>
              </a:rPr>
              <a:t>Työpajaryhmät</a:t>
            </a:r>
          </a:p>
        </p:txBody>
      </p:sp>
      <p:graphicFrame>
        <p:nvGraphicFramePr>
          <p:cNvPr id="4" name="Content Placeholder 3">
            <a:extLst>
              <a:ext uri="{FF2B5EF4-FFF2-40B4-BE49-F238E27FC236}">
                <a16:creationId xmlns:a16="http://schemas.microsoft.com/office/drawing/2014/main" id="{7D4D3DF4-9BCC-4E3D-9B7E-E8DF71037779}"/>
              </a:ext>
            </a:extLst>
          </p:cNvPr>
          <p:cNvGraphicFramePr>
            <a:graphicFrameLocks noGrp="1"/>
          </p:cNvGraphicFramePr>
          <p:nvPr>
            <p:ph idx="1"/>
            <p:extLst>
              <p:ext uri="{D42A27DB-BD31-4B8C-83A1-F6EECF244321}">
                <p14:modId xmlns:p14="http://schemas.microsoft.com/office/powerpoint/2010/main" val="3648900227"/>
              </p:ext>
            </p:extLst>
          </p:nvPr>
        </p:nvGraphicFramePr>
        <p:xfrm>
          <a:off x="1316321" y="1677971"/>
          <a:ext cx="7141879" cy="4458888"/>
        </p:xfrm>
        <a:graphic>
          <a:graphicData uri="http://schemas.openxmlformats.org/drawingml/2006/table">
            <a:tbl>
              <a:tblPr>
                <a:tableStyleId>{5C22544A-7EE6-4342-B048-85BDC9FD1C3A}</a:tableStyleId>
              </a:tblPr>
              <a:tblGrid>
                <a:gridCol w="1682119">
                  <a:extLst>
                    <a:ext uri="{9D8B030D-6E8A-4147-A177-3AD203B41FA5}">
                      <a16:colId xmlns:a16="http://schemas.microsoft.com/office/drawing/2014/main" val="4031581065"/>
                    </a:ext>
                  </a:extLst>
                </a:gridCol>
                <a:gridCol w="3806150">
                  <a:extLst>
                    <a:ext uri="{9D8B030D-6E8A-4147-A177-3AD203B41FA5}">
                      <a16:colId xmlns:a16="http://schemas.microsoft.com/office/drawing/2014/main" val="4159219608"/>
                    </a:ext>
                  </a:extLst>
                </a:gridCol>
                <a:gridCol w="826805">
                  <a:extLst>
                    <a:ext uri="{9D8B030D-6E8A-4147-A177-3AD203B41FA5}">
                      <a16:colId xmlns:a16="http://schemas.microsoft.com/office/drawing/2014/main" val="1995577907"/>
                    </a:ext>
                  </a:extLst>
                </a:gridCol>
                <a:gridCol w="826805">
                  <a:extLst>
                    <a:ext uri="{9D8B030D-6E8A-4147-A177-3AD203B41FA5}">
                      <a16:colId xmlns:a16="http://schemas.microsoft.com/office/drawing/2014/main" val="3704049437"/>
                    </a:ext>
                  </a:extLst>
                </a:gridCol>
              </a:tblGrid>
              <a:tr h="185787">
                <a:tc>
                  <a:txBody>
                    <a:bodyPr/>
                    <a:lstStyle/>
                    <a:p>
                      <a:pPr algn="l" fontAlgn="b"/>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Ryhmä</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2026089135"/>
                  </a:ext>
                </a:extLst>
              </a:tr>
              <a:tr h="185787">
                <a:tc>
                  <a:txBody>
                    <a:bodyPr/>
                    <a:lstStyle/>
                    <a:p>
                      <a:pPr algn="l" fontAlgn="b"/>
                      <a:r>
                        <a:rPr lang="fi-FI" sz="1000" u="none" strike="noStrike">
                          <a:effectLst/>
                        </a:rPr>
                        <a:t>Chan Kati</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UPM Kymmene Oyj</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LTR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1</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4025912084"/>
                  </a:ext>
                </a:extLst>
              </a:tr>
              <a:tr h="185787">
                <a:tc>
                  <a:txBody>
                    <a:bodyPr/>
                    <a:lstStyle/>
                    <a:p>
                      <a:pPr algn="l" fontAlgn="b"/>
                      <a:r>
                        <a:rPr lang="fi-FI" sz="1000" u="none" strike="noStrike">
                          <a:effectLst/>
                        </a:rPr>
                        <a:t>Fagerholm Kaarina</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ctr"/>
                      <a:r>
                        <a:rPr lang="fi-FI" sz="1000" u="none" strike="noStrike">
                          <a:effectLst/>
                        </a:rPr>
                        <a:t>KCL - Keskuslaboratorio Oy</a:t>
                      </a:r>
                      <a:endParaRPr lang="fi-FI" sz="1000" b="0" i="0" u="none" strike="noStrike">
                        <a:solidFill>
                          <a:srgbClr val="000000"/>
                        </a:solidFill>
                        <a:effectLst/>
                        <a:latin typeface="Verdana" panose="020B0604030504040204" pitchFamily="34" charset="0"/>
                      </a:endParaRPr>
                    </a:p>
                  </a:txBody>
                  <a:tcPr marL="6289" marR="6289" marT="6289" marB="0" anchor="ctr">
                    <a:solidFill>
                      <a:schemeClr val="bg1"/>
                    </a:solidFill>
                  </a:tcPr>
                </a:tc>
                <a:tc>
                  <a:txBody>
                    <a:bodyPr/>
                    <a:lstStyle/>
                    <a:p>
                      <a:pPr algn="l" fontAlgn="ctr"/>
                      <a:r>
                        <a:rPr lang="fi-FI" sz="1000" u="none" strike="noStrike">
                          <a:effectLst/>
                        </a:rPr>
                        <a:t>YTR/LTR</a:t>
                      </a:r>
                      <a:endParaRPr lang="fi-FI" sz="1000" b="0" i="0" u="none" strike="noStrike">
                        <a:solidFill>
                          <a:srgbClr val="000000"/>
                        </a:solidFill>
                        <a:effectLst/>
                        <a:latin typeface="Verdana" panose="020B0604030504040204" pitchFamily="34" charset="0"/>
                      </a:endParaRPr>
                    </a:p>
                  </a:txBody>
                  <a:tcPr marL="6289" marR="6289" marT="6289" marB="0" anchor="ctr">
                    <a:solidFill>
                      <a:schemeClr val="bg1"/>
                    </a:solidFill>
                  </a:tcPr>
                </a:tc>
                <a:tc>
                  <a:txBody>
                    <a:bodyPr/>
                    <a:lstStyle/>
                    <a:p>
                      <a:pPr algn="r" fontAlgn="ctr"/>
                      <a:r>
                        <a:rPr lang="fi-FI" sz="1000" u="none" strike="noStrike">
                          <a:effectLst/>
                        </a:rPr>
                        <a:t>1</a:t>
                      </a:r>
                      <a:endParaRPr lang="fi-FI" sz="1000" b="0" i="0" u="none" strike="noStrike">
                        <a:solidFill>
                          <a:srgbClr val="000000"/>
                        </a:solidFill>
                        <a:effectLst/>
                        <a:latin typeface="Verdana" panose="020B0604030504040204" pitchFamily="34" charset="0"/>
                      </a:endParaRPr>
                    </a:p>
                  </a:txBody>
                  <a:tcPr marL="6289" marR="6289" marT="6289" marB="0" anchor="ctr">
                    <a:solidFill>
                      <a:schemeClr val="bg1"/>
                    </a:solidFill>
                  </a:tcPr>
                </a:tc>
                <a:extLst>
                  <a:ext uri="{0D108BD9-81ED-4DB2-BD59-A6C34878D82A}">
                    <a16:rowId xmlns:a16="http://schemas.microsoft.com/office/drawing/2014/main" val="2790787335"/>
                  </a:ext>
                </a:extLst>
              </a:tr>
              <a:tr h="185787">
                <a:tc>
                  <a:txBody>
                    <a:bodyPr/>
                    <a:lstStyle/>
                    <a:p>
                      <a:pPr algn="l" fontAlgn="b"/>
                      <a:r>
                        <a:rPr lang="fi-FI" sz="1000" u="none" strike="noStrike">
                          <a:effectLst/>
                        </a:rPr>
                        <a:t>Karjunen Timo</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Varo Teollisuuspalvelut Oy</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1</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1117812541"/>
                  </a:ext>
                </a:extLst>
              </a:tr>
              <a:tr h="185787">
                <a:tc>
                  <a:txBody>
                    <a:bodyPr/>
                    <a:lstStyle/>
                    <a:p>
                      <a:pPr algn="l" fontAlgn="b"/>
                      <a:r>
                        <a:rPr lang="fi-FI" sz="1000" u="none" strike="noStrike">
                          <a:effectLst/>
                        </a:rPr>
                        <a:t>Kohlmann Jens</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AFRY Finland Oy</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HAL</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1</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956859362"/>
                  </a:ext>
                </a:extLst>
              </a:tr>
              <a:tr h="185787">
                <a:tc>
                  <a:txBody>
                    <a:bodyPr/>
                    <a:lstStyle/>
                    <a:p>
                      <a:pPr algn="l" fontAlgn="b"/>
                      <a:r>
                        <a:rPr lang="fi-FI" sz="1000" u="none" strike="noStrike">
                          <a:effectLst/>
                        </a:rPr>
                        <a:t>Tuurna Satu</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Kiwa Inspecta</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1</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1664763078"/>
                  </a:ext>
                </a:extLst>
              </a:tr>
              <a:tr h="185787">
                <a:tc>
                  <a:txBody>
                    <a:bodyPr/>
                    <a:lstStyle/>
                    <a:p>
                      <a:pPr algn="l" fontAlgn="b"/>
                      <a:r>
                        <a:rPr lang="fi-FI" sz="1000" u="none" strike="noStrike">
                          <a:effectLst/>
                        </a:rPr>
                        <a:t>Jantunen Jokke</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ANDRITZ</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YTR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2</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1029752191"/>
                  </a:ext>
                </a:extLst>
              </a:tr>
              <a:tr h="185787">
                <a:tc>
                  <a:txBody>
                    <a:bodyPr/>
                    <a:lstStyle/>
                    <a:p>
                      <a:pPr algn="l" fontAlgn="b"/>
                      <a:r>
                        <a:rPr lang="fi-FI" sz="1000" u="none" strike="noStrike">
                          <a:effectLst/>
                        </a:rPr>
                        <a:t>Vakkilainen Esa</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LUT-yliopisto</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LTR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2</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4212185379"/>
                  </a:ext>
                </a:extLst>
              </a:tr>
              <a:tr h="185787">
                <a:tc>
                  <a:txBody>
                    <a:bodyPr/>
                    <a:lstStyle/>
                    <a:p>
                      <a:pPr algn="l" fontAlgn="b"/>
                      <a:r>
                        <a:rPr lang="fi-FI" sz="1000" u="none" strike="noStrike">
                          <a:effectLst/>
                        </a:rPr>
                        <a:t>Kivelä Matias</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If Vahinkovakuutusyhtiö Oyj</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2</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2048319145"/>
                  </a:ext>
                </a:extLst>
              </a:tr>
              <a:tr h="185787">
                <a:tc>
                  <a:txBody>
                    <a:bodyPr/>
                    <a:lstStyle/>
                    <a:p>
                      <a:pPr algn="l" fontAlgn="b"/>
                      <a:r>
                        <a:rPr lang="fi-FI" sz="1000" u="none" strike="noStrike">
                          <a:effectLst/>
                        </a:rPr>
                        <a:t>Lappalainen Heikki</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ANDRITZ</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ATR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2</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4093728207"/>
                  </a:ext>
                </a:extLst>
              </a:tr>
              <a:tr h="185787">
                <a:tc>
                  <a:txBody>
                    <a:bodyPr/>
                    <a:lstStyle/>
                    <a:p>
                      <a:pPr algn="l" fontAlgn="b"/>
                      <a:r>
                        <a:rPr lang="fi-FI" sz="1000" u="none" strike="noStrike">
                          <a:effectLst/>
                        </a:rPr>
                        <a:t>Korteniemi Satu</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Eurofins Nab Labs Oy</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YTR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3</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4192559996"/>
                  </a:ext>
                </a:extLst>
              </a:tr>
              <a:tr h="185787">
                <a:tc>
                  <a:txBody>
                    <a:bodyPr/>
                    <a:lstStyle/>
                    <a:p>
                      <a:pPr algn="l" fontAlgn="b"/>
                      <a:r>
                        <a:rPr lang="fi-FI" sz="1000" u="none" strike="noStrike">
                          <a:effectLst/>
                        </a:rPr>
                        <a:t>Liikola Eija</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Stora Enso Oyj, Heinola</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3</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856541688"/>
                  </a:ext>
                </a:extLst>
              </a:tr>
              <a:tr h="185787">
                <a:tc>
                  <a:txBody>
                    <a:bodyPr/>
                    <a:lstStyle/>
                    <a:p>
                      <a:pPr algn="l" fontAlgn="b"/>
                      <a:r>
                        <a:rPr lang="fi-FI" sz="1000" u="none" strike="noStrike">
                          <a:effectLst/>
                        </a:rPr>
                        <a:t>Mutikainen Taneli</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Valmet Technologies Oy</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ATR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3</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1312129087"/>
                  </a:ext>
                </a:extLst>
              </a:tr>
              <a:tr h="185787">
                <a:tc>
                  <a:txBody>
                    <a:bodyPr/>
                    <a:lstStyle/>
                    <a:p>
                      <a:pPr algn="l" fontAlgn="b"/>
                      <a:r>
                        <a:rPr lang="fi-FI" sz="1000" u="none" strike="noStrike">
                          <a:effectLst/>
                        </a:rPr>
                        <a:t>Mäkelä Janne</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Stora Enso Oyj, Imatra</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LTR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3</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1591329863"/>
                  </a:ext>
                </a:extLst>
              </a:tr>
              <a:tr h="185787">
                <a:tc>
                  <a:txBody>
                    <a:bodyPr/>
                    <a:lstStyle/>
                    <a:p>
                      <a:pPr algn="l" fontAlgn="b"/>
                      <a:r>
                        <a:rPr lang="fi-FI" sz="1000" u="none" strike="noStrike">
                          <a:effectLst/>
                        </a:rPr>
                        <a:t>Keipi Tiina</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Valmet Technologies Oy</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YTR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4</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3529676519"/>
                  </a:ext>
                </a:extLst>
              </a:tr>
              <a:tr h="185787">
                <a:tc>
                  <a:txBody>
                    <a:bodyPr/>
                    <a:lstStyle/>
                    <a:p>
                      <a:pPr algn="l" fontAlgn="b"/>
                      <a:r>
                        <a:rPr lang="fi-FI" sz="1000" u="none" strike="noStrike">
                          <a:effectLst/>
                        </a:rPr>
                        <a:t>Mäkinen Outi</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Metsä Fibre Oy, Äänekosken biotuotetehdas</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4</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2781172189"/>
                  </a:ext>
                </a:extLst>
              </a:tr>
              <a:tr h="185787">
                <a:tc>
                  <a:txBody>
                    <a:bodyPr/>
                    <a:lstStyle/>
                    <a:p>
                      <a:pPr algn="l" fontAlgn="b"/>
                      <a:r>
                        <a:rPr lang="fi-FI" sz="1000" u="none" strike="noStrike">
                          <a:effectLst/>
                        </a:rPr>
                        <a:t>Oljakka Tuuli</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ANDRITZ</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LTR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4</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2774200950"/>
                  </a:ext>
                </a:extLst>
              </a:tr>
              <a:tr h="185787">
                <a:tc>
                  <a:txBody>
                    <a:bodyPr/>
                    <a:lstStyle/>
                    <a:p>
                      <a:pPr algn="l" fontAlgn="b"/>
                      <a:r>
                        <a:rPr lang="fi-FI" sz="1000" u="none" strike="noStrike">
                          <a:effectLst/>
                        </a:rPr>
                        <a:t>Pulliainen Perttu</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ANDRITZ</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ATR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4</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1161922554"/>
                  </a:ext>
                </a:extLst>
              </a:tr>
              <a:tr h="185787">
                <a:tc>
                  <a:txBody>
                    <a:bodyPr/>
                    <a:lstStyle/>
                    <a:p>
                      <a:pPr algn="l" fontAlgn="b"/>
                      <a:r>
                        <a:rPr lang="fi-FI" sz="1000" u="none" strike="noStrike">
                          <a:effectLst/>
                        </a:rPr>
                        <a:t>Yli-Olli Sanni</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Lifetek Oy</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tc>
                <a:tc>
                  <a:txBody>
                    <a:bodyPr/>
                    <a:lstStyle/>
                    <a:p>
                      <a:pPr algn="r" fontAlgn="b"/>
                      <a:r>
                        <a:rPr lang="fi-FI" sz="1000" u="none" strike="noStrike">
                          <a:effectLst/>
                        </a:rPr>
                        <a:t>4</a:t>
                      </a:r>
                      <a:endParaRPr lang="fi-FI" sz="1000" b="0" i="0" u="none" strike="noStrike">
                        <a:solidFill>
                          <a:srgbClr val="000000"/>
                        </a:solidFill>
                        <a:effectLst/>
                        <a:latin typeface="Verdana" panose="020B0604030504040204" pitchFamily="34" charset="0"/>
                      </a:endParaRPr>
                    </a:p>
                  </a:txBody>
                  <a:tcPr marL="6289" marR="6289" marT="6289" marB="0" anchor="b"/>
                </a:tc>
                <a:extLst>
                  <a:ext uri="{0D108BD9-81ED-4DB2-BD59-A6C34878D82A}">
                    <a16:rowId xmlns:a16="http://schemas.microsoft.com/office/drawing/2014/main" val="1127226251"/>
                  </a:ext>
                </a:extLst>
              </a:tr>
              <a:tr h="185787">
                <a:tc>
                  <a:txBody>
                    <a:bodyPr/>
                    <a:lstStyle/>
                    <a:p>
                      <a:pPr algn="l" fontAlgn="b"/>
                      <a:r>
                        <a:rPr lang="fi-FI" sz="1000" u="none" strike="noStrike">
                          <a:effectLst/>
                        </a:rPr>
                        <a:t>Poikonen Piiamari</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If Vahinkovakuutusyhtiö Oyj</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HAL</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5</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1855358044"/>
                  </a:ext>
                </a:extLst>
              </a:tr>
              <a:tr h="185787">
                <a:tc>
                  <a:txBody>
                    <a:bodyPr/>
                    <a:lstStyle/>
                    <a:p>
                      <a:pPr algn="l" fontAlgn="b"/>
                      <a:r>
                        <a:rPr lang="fi-FI" sz="1000" u="none" strike="noStrike">
                          <a:effectLst/>
                        </a:rPr>
                        <a:t>Rajala Taisto</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Valmet Technologies Oy</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5</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3890329805"/>
                  </a:ext>
                </a:extLst>
              </a:tr>
              <a:tr h="185787">
                <a:tc>
                  <a:txBody>
                    <a:bodyPr/>
                    <a:lstStyle/>
                    <a:p>
                      <a:pPr algn="l" fontAlgn="b"/>
                      <a:r>
                        <a:rPr lang="fi-FI" sz="1000" u="none" strike="noStrike">
                          <a:effectLst/>
                        </a:rPr>
                        <a:t>Veikkola Tuomas</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AFRY Finland Oy</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ATR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5</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1387335492"/>
                  </a:ext>
                </a:extLst>
              </a:tr>
              <a:tr h="185787">
                <a:tc>
                  <a:txBody>
                    <a:bodyPr/>
                    <a:lstStyle/>
                    <a:p>
                      <a:pPr algn="l" fontAlgn="b"/>
                      <a:r>
                        <a:rPr lang="fi-FI" sz="1000" u="none" strike="noStrike">
                          <a:effectLst/>
                        </a:rPr>
                        <a:t>Ylitalo Markku</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Kiwa Inspecta</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KTR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5</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2589872368"/>
                  </a:ext>
                </a:extLst>
              </a:tr>
              <a:tr h="185787">
                <a:tc>
                  <a:txBody>
                    <a:bodyPr/>
                    <a:lstStyle/>
                    <a:p>
                      <a:pPr algn="l" fontAlgn="b"/>
                      <a:r>
                        <a:rPr lang="fi-FI" sz="1000" u="none" strike="noStrike">
                          <a:effectLst/>
                        </a:rPr>
                        <a:t>Karlemo Camilla</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Valmet Technologies Oy</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l" fontAlgn="b"/>
                      <a:r>
                        <a:rPr lang="fi-FI" sz="1000" u="none" strike="noStrike">
                          <a:effectLst/>
                        </a:rPr>
                        <a:t>LTR</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tc>
                  <a:txBody>
                    <a:bodyPr/>
                    <a:lstStyle/>
                    <a:p>
                      <a:pPr algn="r" fontAlgn="b"/>
                      <a:r>
                        <a:rPr lang="fi-FI" sz="1000" u="none" strike="noStrike">
                          <a:effectLst/>
                        </a:rPr>
                        <a:t>5</a:t>
                      </a:r>
                      <a:endParaRPr lang="fi-FI" sz="1000" b="0" i="0" u="none" strike="noStrike">
                        <a:solidFill>
                          <a:srgbClr val="000000"/>
                        </a:solidFill>
                        <a:effectLst/>
                        <a:latin typeface="Verdana" panose="020B0604030504040204" pitchFamily="34" charset="0"/>
                      </a:endParaRPr>
                    </a:p>
                  </a:txBody>
                  <a:tcPr marL="6289" marR="6289" marT="6289" marB="0" anchor="b">
                    <a:solidFill>
                      <a:schemeClr val="bg1"/>
                    </a:solidFill>
                  </a:tcPr>
                </a:tc>
                <a:extLst>
                  <a:ext uri="{0D108BD9-81ED-4DB2-BD59-A6C34878D82A}">
                    <a16:rowId xmlns:a16="http://schemas.microsoft.com/office/drawing/2014/main" val="2015352250"/>
                  </a:ext>
                </a:extLst>
              </a:tr>
            </a:tbl>
          </a:graphicData>
        </a:graphic>
      </p:graphicFrame>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9D290E7A-FCB6-457D-89B8-51A2B1E69331}"/>
              </a:ext>
            </a:extLst>
          </p:cNvPr>
          <p:cNvSpPr>
            <a:spLocks noGrp="1"/>
          </p:cNvSpPr>
          <p:nvPr>
            <p:ph type="sldNum" sz="quarter" idx="12"/>
          </p:nvPr>
        </p:nvSpPr>
        <p:spPr/>
        <p:txBody>
          <a:bodyPr/>
          <a:lstStyle/>
          <a:p>
            <a:pPr>
              <a:defRPr/>
            </a:pPr>
            <a:fld id="{93D2C924-D825-43CE-8D51-1211A3096B68}" type="slidenum">
              <a:rPr lang="fi-FI" altLang="fi-FI" smtClean="0"/>
              <a:pPr>
                <a:defRPr/>
              </a:pPr>
              <a:t>16</a:t>
            </a:fld>
            <a:endParaRPr lang="fi-FI" altLang="fi-FI"/>
          </a:p>
        </p:txBody>
      </p:sp>
    </p:spTree>
    <p:extLst>
      <p:ext uri="{BB962C8B-B14F-4D97-AF65-F5344CB8AC3E}">
        <p14:creationId xmlns:p14="http://schemas.microsoft.com/office/powerpoint/2010/main" val="3383679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93987"/>
            <a:ext cx="7772400" cy="1470025"/>
          </a:xfrm>
        </p:spPr>
        <p:txBody>
          <a:bodyPr/>
          <a:lstStyle/>
          <a:p>
            <a:r>
              <a:rPr lang="fi-FI"/>
              <a:t>KESTÄVÄSTI  SUUNNITELTU JA OPEROITU SOODAKATTILA </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17</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Tree>
    <p:extLst>
      <p:ext uri="{BB962C8B-B14F-4D97-AF65-F5344CB8AC3E}">
        <p14:creationId xmlns:p14="http://schemas.microsoft.com/office/powerpoint/2010/main" val="3432698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4328" y="587785"/>
            <a:ext cx="7772400" cy="758130"/>
          </a:xfrm>
        </p:spPr>
        <p:txBody>
          <a:bodyPr/>
          <a:lstStyle/>
          <a:p>
            <a:r>
              <a:rPr lang="fi-FI" sz="2000" b="1"/>
              <a:t>KESTÄVÄSTI  SUUNNITELTU JA OPEROITU SOODAKATTILA</a:t>
            </a:r>
            <a:r>
              <a:rPr lang="fi-FI" sz="2000"/>
              <a:t> </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18</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
        <p:nvSpPr>
          <p:cNvPr id="3" name="TextBox 2">
            <a:extLst>
              <a:ext uri="{FF2B5EF4-FFF2-40B4-BE49-F238E27FC236}">
                <a16:creationId xmlns:a16="http://schemas.microsoft.com/office/drawing/2014/main" id="{E5DA30F5-3F49-C65B-9A36-E87E26D548F9}"/>
              </a:ext>
            </a:extLst>
          </p:cNvPr>
          <p:cNvSpPr txBox="1"/>
          <p:nvPr/>
        </p:nvSpPr>
        <p:spPr>
          <a:xfrm>
            <a:off x="647272" y="1473444"/>
            <a:ext cx="7810928" cy="4647426"/>
          </a:xfrm>
          <a:prstGeom prst="rect">
            <a:avLst/>
          </a:prstGeom>
          <a:noFill/>
        </p:spPr>
        <p:txBody>
          <a:bodyPr wrap="square" rtlCol="0">
            <a:spAutoFit/>
          </a:bodyPr>
          <a:lstStyle/>
          <a:p>
            <a:pPr marL="285750" indent="-285750">
              <a:buFontTx/>
              <a:buChar char="-"/>
            </a:pPr>
            <a:r>
              <a:rPr lang="fi-FI" sz="1600"/>
              <a:t>Suunnittelu: hankinnan ja toimittajan yhteistyö</a:t>
            </a:r>
          </a:p>
          <a:p>
            <a:pPr marL="285750" indent="-285750">
              <a:buFontTx/>
              <a:buChar char="-"/>
            </a:pPr>
            <a:r>
              <a:rPr lang="fi-FI" sz="1600"/>
              <a:t>Elinkaari</a:t>
            </a:r>
          </a:p>
          <a:p>
            <a:pPr marL="742950" lvl="1" indent="-285750">
              <a:buFontTx/>
              <a:buChar char="-"/>
            </a:pPr>
            <a:r>
              <a:rPr lang="fi-FI" sz="1600"/>
              <a:t>Laadukkaat materiaalit ja oikeanlaiset rakenteet</a:t>
            </a:r>
          </a:p>
          <a:p>
            <a:pPr marL="742950" lvl="1" indent="-285750">
              <a:buFontTx/>
              <a:buChar char="-"/>
            </a:pPr>
            <a:r>
              <a:rPr lang="fi-FI" sz="1600"/>
              <a:t>Huollettavuuden suunnittelu</a:t>
            </a:r>
          </a:p>
          <a:p>
            <a:pPr marL="742950" lvl="1" indent="-285750">
              <a:buFontTx/>
              <a:buChar char="-"/>
            </a:pPr>
            <a:r>
              <a:rPr lang="fi-FI" sz="1600"/>
              <a:t>Korjattavuus ja muunnettavuus</a:t>
            </a:r>
          </a:p>
          <a:p>
            <a:pPr marL="742950" lvl="1" indent="-285750">
              <a:buFontTx/>
              <a:buChar char="-"/>
            </a:pPr>
            <a:r>
              <a:rPr lang="fi-FI" sz="1600"/>
              <a:t>Ennakoiva kunnossapito</a:t>
            </a:r>
          </a:p>
          <a:p>
            <a:pPr marL="742950" lvl="1" indent="-285750">
              <a:buFontTx/>
              <a:buChar char="-"/>
            </a:pPr>
            <a:r>
              <a:rPr lang="fi-FI" sz="1600"/>
              <a:t>Käyttäjien näkökulma</a:t>
            </a:r>
          </a:p>
          <a:p>
            <a:pPr marL="742950" lvl="1" indent="-285750">
              <a:buFontTx/>
              <a:buChar char="-"/>
            </a:pPr>
            <a:r>
              <a:rPr lang="fi-FI" sz="1600"/>
              <a:t>Haasteet alasajossa </a:t>
            </a:r>
            <a:r>
              <a:rPr lang="fi-FI" sz="1600" err="1"/>
              <a:t>tms</a:t>
            </a:r>
            <a:endParaRPr lang="fi-FI" sz="1600"/>
          </a:p>
          <a:p>
            <a:pPr marL="285750" indent="-285750">
              <a:buFontTx/>
              <a:buChar char="-"/>
            </a:pPr>
            <a:r>
              <a:rPr lang="fi-FI" sz="1600"/>
              <a:t>Häiriötilanteiden läpikäynti (palaverit, koulutukset </a:t>
            </a:r>
            <a:r>
              <a:rPr lang="fi-FI" sz="1600" err="1"/>
              <a:t>jne</a:t>
            </a:r>
            <a:r>
              <a:rPr lang="fi-FI" sz="1600"/>
              <a:t>)</a:t>
            </a:r>
          </a:p>
          <a:p>
            <a:pPr marL="285750" indent="-285750">
              <a:buFontTx/>
              <a:buChar char="-"/>
            </a:pPr>
            <a:r>
              <a:rPr lang="fi-FI" sz="1600"/>
              <a:t>Korkea käytettävyys</a:t>
            </a:r>
          </a:p>
          <a:p>
            <a:pPr marL="285750" indent="-285750">
              <a:buFontTx/>
              <a:buChar char="-"/>
            </a:pPr>
            <a:r>
              <a:rPr lang="fi-FI" sz="1600"/>
              <a:t>Turvallisuus (henkilö, ympäristö, riskianalyysit)</a:t>
            </a:r>
          </a:p>
          <a:p>
            <a:pPr marL="285750" indent="-285750">
              <a:buFontTx/>
              <a:buChar char="-"/>
            </a:pPr>
            <a:r>
              <a:rPr lang="fi-FI" sz="1600"/>
              <a:t>Ympäristövaikutusten minimointi</a:t>
            </a:r>
          </a:p>
          <a:p>
            <a:pPr marL="285750" indent="-285750">
              <a:buFontTx/>
              <a:buChar char="-"/>
            </a:pPr>
            <a:r>
              <a:rPr lang="fi-FI" sz="1600"/>
              <a:t>Henkilöstön osaaminen</a:t>
            </a:r>
          </a:p>
          <a:p>
            <a:pPr marL="742950" lvl="1" indent="-285750">
              <a:buFontTx/>
              <a:buChar char="-"/>
            </a:pPr>
            <a:r>
              <a:rPr lang="fi-FI" sz="1600"/>
              <a:t>Koulutukset ja perehdytys</a:t>
            </a:r>
          </a:p>
          <a:p>
            <a:pPr marL="742950" lvl="1" indent="-285750">
              <a:buFontTx/>
              <a:buChar char="-"/>
            </a:pPr>
            <a:r>
              <a:rPr lang="fi-FI" sz="1600"/>
              <a:t>Laitteistojen eritysvaatimukset</a:t>
            </a:r>
          </a:p>
          <a:p>
            <a:pPr marL="285750" indent="-285750">
              <a:buFontTx/>
              <a:buChar char="-"/>
            </a:pPr>
            <a:r>
              <a:rPr lang="fi-FI" sz="1600"/>
              <a:t>Ohjausjärjestelmien kehitys</a:t>
            </a:r>
          </a:p>
          <a:p>
            <a:pPr marL="285750" indent="-285750">
              <a:buFontTx/>
              <a:buChar char="-"/>
            </a:pPr>
            <a:r>
              <a:rPr lang="fi-FI" sz="1600"/>
              <a:t>Tekoälyn hyödyntäminen</a:t>
            </a:r>
          </a:p>
          <a:p>
            <a:endParaRPr lang="fi-FI"/>
          </a:p>
        </p:txBody>
      </p:sp>
    </p:spTree>
    <p:extLst>
      <p:ext uri="{BB962C8B-B14F-4D97-AF65-F5344CB8AC3E}">
        <p14:creationId xmlns:p14="http://schemas.microsoft.com/office/powerpoint/2010/main" val="96295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93987"/>
            <a:ext cx="7772400" cy="1470025"/>
          </a:xfrm>
        </p:spPr>
        <p:txBody>
          <a:bodyPr/>
          <a:lstStyle/>
          <a:p>
            <a:r>
              <a:rPr lang="fi-FI"/>
              <a:t>ILMAPÄÄSTÖJEN VÄHENTÄMINEN</a:t>
            </a:r>
            <a:br>
              <a:rPr lang="fi-FI"/>
            </a:br>
            <a:r>
              <a:rPr lang="fi-FI"/>
              <a:t>- </a:t>
            </a:r>
            <a:r>
              <a:rPr lang="fi-FI" sz="2800"/>
              <a:t>Mitä osaamista teillä on/pitäisi olla yksilö/organisaatiotasolla?</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19</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Tree>
    <p:extLst>
      <p:ext uri="{BB962C8B-B14F-4D97-AF65-F5344CB8AC3E}">
        <p14:creationId xmlns:p14="http://schemas.microsoft.com/office/powerpoint/2010/main" val="36071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61894"/>
            <a:ext cx="7772400" cy="989815"/>
          </a:xfrm>
        </p:spPr>
        <p:txBody>
          <a:bodyPr/>
          <a:lstStyle/>
          <a:p>
            <a:pPr marL="742950" indent="-742950">
              <a:buAutoNum type="arabicPeriod"/>
            </a:pPr>
            <a:r>
              <a:rPr lang="fi-FI"/>
              <a:t>PÄIVÄN OHJELMA</a:t>
            </a:r>
            <a:endParaRPr lang="en-US"/>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2</a:t>
            </a:fld>
            <a:endParaRPr lang="fi-FI"/>
          </a:p>
        </p:txBody>
      </p:sp>
      <p:sp>
        <p:nvSpPr>
          <p:cNvPr id="5" name="Footer Placeholder 4">
            <a:extLst>
              <a:ext uri="{FF2B5EF4-FFF2-40B4-BE49-F238E27FC236}">
                <a16:creationId xmlns:a16="http://schemas.microsoft.com/office/drawing/2014/main" id="{8A669C47-B821-4C91-9D9D-901FBAF3D4F8}"/>
              </a:ext>
            </a:extLst>
          </p:cNvPr>
          <p:cNvSpPr>
            <a:spLocks noGrp="1"/>
          </p:cNvSpPr>
          <p:nvPr>
            <p:ph type="ftr" sz="quarter" idx="11"/>
          </p:nvPr>
        </p:nvSpPr>
        <p:spPr/>
        <p:txBody>
          <a:bodyPr/>
          <a:lstStyle/>
          <a:p>
            <a:pPr>
              <a:defRPr/>
            </a:pPr>
            <a:r>
              <a:rPr lang="fi-FI" altLang="fi-FI"/>
              <a:t>Työryhmätapaaminen 1.11.2023</a:t>
            </a:r>
          </a:p>
        </p:txBody>
      </p:sp>
      <p:sp>
        <p:nvSpPr>
          <p:cNvPr id="8" name="TextBox 7">
            <a:extLst>
              <a:ext uri="{FF2B5EF4-FFF2-40B4-BE49-F238E27FC236}">
                <a16:creationId xmlns:a16="http://schemas.microsoft.com/office/drawing/2014/main" id="{4583EAFA-7957-F703-DC86-F58FEFFDE3A5}"/>
              </a:ext>
            </a:extLst>
          </p:cNvPr>
          <p:cNvSpPr txBox="1"/>
          <p:nvPr/>
        </p:nvSpPr>
        <p:spPr>
          <a:xfrm>
            <a:off x="3200400" y="320040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2" name="Content Placeholder 11">
            <a:extLst>
              <a:ext uri="{FF2B5EF4-FFF2-40B4-BE49-F238E27FC236}">
                <a16:creationId xmlns:a16="http://schemas.microsoft.com/office/drawing/2014/main" id="{485448D5-F3FC-E1EF-5E18-BED4B9D4374A}"/>
              </a:ext>
            </a:extLst>
          </p:cNvPr>
          <p:cNvGraphicFramePr>
            <a:graphicFrameLocks noGrp="1"/>
          </p:cNvGraphicFramePr>
          <p:nvPr>
            <p:ph idx="1"/>
            <p:extLst>
              <p:ext uri="{D42A27DB-BD31-4B8C-83A1-F6EECF244321}">
                <p14:modId xmlns:p14="http://schemas.microsoft.com/office/powerpoint/2010/main" val="3734565143"/>
              </p:ext>
            </p:extLst>
          </p:nvPr>
        </p:nvGraphicFramePr>
        <p:xfrm>
          <a:off x="685800" y="2230120"/>
          <a:ext cx="7772399" cy="3413760"/>
        </p:xfrm>
        <a:graphic>
          <a:graphicData uri="http://schemas.openxmlformats.org/drawingml/2006/table">
            <a:tbl>
              <a:tblPr firstRow="1" firstCol="1" bandRow="1">
                <a:tableStyleId>{5C22544A-7EE6-4342-B048-85BDC9FD1C3A}</a:tableStyleId>
              </a:tblPr>
              <a:tblGrid>
                <a:gridCol w="1326068">
                  <a:extLst>
                    <a:ext uri="{9D8B030D-6E8A-4147-A177-3AD203B41FA5}">
                      <a16:colId xmlns:a16="http://schemas.microsoft.com/office/drawing/2014/main" val="3571324415"/>
                    </a:ext>
                  </a:extLst>
                </a:gridCol>
                <a:gridCol w="4536995">
                  <a:extLst>
                    <a:ext uri="{9D8B030D-6E8A-4147-A177-3AD203B41FA5}">
                      <a16:colId xmlns:a16="http://schemas.microsoft.com/office/drawing/2014/main" val="905096541"/>
                    </a:ext>
                  </a:extLst>
                </a:gridCol>
                <a:gridCol w="1909336">
                  <a:extLst>
                    <a:ext uri="{9D8B030D-6E8A-4147-A177-3AD203B41FA5}">
                      <a16:colId xmlns:a16="http://schemas.microsoft.com/office/drawing/2014/main" val="382471481"/>
                    </a:ext>
                  </a:extLst>
                </a:gridCol>
              </a:tblGrid>
              <a:tr h="0">
                <a:tc>
                  <a:txBody>
                    <a:bodyPr/>
                    <a:lstStyle/>
                    <a:p>
                      <a:r>
                        <a:rPr lang="en-GB" sz="1400" b="0">
                          <a:effectLst/>
                        </a:rPr>
                        <a:t>12.00-12.45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r>
                        <a:rPr lang="fi-FI" sz="1400" b="0" noProof="0">
                          <a:solidFill>
                            <a:schemeClr val="tx1"/>
                          </a:solidFill>
                          <a:effectLst/>
                        </a:rPr>
                        <a:t>Lounas</a:t>
                      </a:r>
                      <a:r>
                        <a:rPr lang="fi-FI" sz="1400" noProof="0">
                          <a:solidFill>
                            <a:schemeClr val="tx1"/>
                          </a:solidFill>
                          <a:effectLst/>
                        </a:rPr>
                        <a:t> </a:t>
                      </a:r>
                    </a:p>
                    <a:p>
                      <a:endParaRPr lang="fi-FI" sz="1400" noProof="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sz="1400" noProof="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1494798"/>
                  </a:ext>
                </a:extLst>
              </a:tr>
              <a:tr h="0">
                <a:tc>
                  <a:txBody>
                    <a:bodyPr/>
                    <a:lstStyle/>
                    <a:p>
                      <a:r>
                        <a:rPr lang="en-GB" sz="1400" b="0">
                          <a:effectLst/>
                        </a:rPr>
                        <a:t>13.00-15.00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r>
                        <a:rPr lang="fi-FI" sz="1400" noProof="0">
                          <a:effectLst/>
                        </a:rPr>
                        <a:t>Esittelykierros</a:t>
                      </a:r>
                      <a:br>
                        <a:rPr lang="fi-FI" sz="1400" noProof="0">
                          <a:effectLst/>
                        </a:rPr>
                      </a:br>
                      <a:br>
                        <a:rPr lang="fi-FI" sz="1400" noProof="0">
                          <a:effectLst/>
                        </a:rPr>
                      </a:br>
                      <a:r>
                        <a:rPr lang="fi-FI" sz="1400" noProof="0">
                          <a:effectLst/>
                        </a:rPr>
                        <a:t>Yhdistyksen toiminta:</a:t>
                      </a:r>
                    </a:p>
                    <a:p>
                      <a:r>
                        <a:rPr lang="fi-FI" sz="1400" noProof="0">
                          <a:effectLst/>
                        </a:rPr>
                        <a:t>Työryhmien projektilistaus, projektien suunnittelurunko, sihteeristön tietokantaprojekti ja nettisivujen kehittäminen</a:t>
                      </a:r>
                    </a:p>
                    <a:p>
                      <a:endParaRPr lang="fi-FI" sz="1400" noProof="0">
                        <a:effectLst/>
                      </a:endParaRPr>
                    </a:p>
                    <a:p>
                      <a:r>
                        <a:rPr lang="fi-FI" sz="1400" noProof="0">
                          <a:effectLst/>
                        </a:rPr>
                        <a:t>Työpaja:</a:t>
                      </a:r>
                    </a:p>
                    <a:p>
                      <a:r>
                        <a:rPr lang="fi-FI" sz="1400" noProof="0">
                          <a:effectLst/>
                        </a:rPr>
                        <a:t>Innovointia, uusia projekti-ideoita ja yleistä kehitystä</a:t>
                      </a:r>
                    </a:p>
                    <a:p>
                      <a:endParaRPr lang="fi-FI" sz="1400" noProof="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i="1" noProof="0">
                          <a:effectLst/>
                        </a:rPr>
                        <a:t>Kaikki osallistujat</a:t>
                      </a:r>
                    </a:p>
                    <a:p>
                      <a:endParaRPr lang="fi-FI" sz="1400" i="1" noProof="0">
                        <a:effectLst/>
                      </a:endParaRPr>
                    </a:p>
                    <a:p>
                      <a:endParaRPr lang="fi-FI" sz="1400" i="1" noProof="0">
                        <a:effectLst/>
                      </a:endParaRPr>
                    </a:p>
                    <a:p>
                      <a:r>
                        <a:rPr lang="fi-FI" sz="1400" i="1" noProof="0">
                          <a:effectLst/>
                        </a:rPr>
                        <a:t>Sihteeristö</a:t>
                      </a:r>
                      <a:endParaRPr lang="fi-FI" sz="1400" noProof="0">
                        <a:effectLst/>
                      </a:endParaRPr>
                    </a:p>
                    <a:p>
                      <a:endParaRPr lang="fi-FI" sz="1400" noProof="0">
                        <a:effectLst/>
                      </a:endParaRPr>
                    </a:p>
                    <a:p>
                      <a:endParaRPr lang="fi-FI" sz="1400" noProof="0">
                        <a:effectLst/>
                      </a:endParaRPr>
                    </a:p>
                    <a:p>
                      <a:endParaRPr lang="fi-FI" sz="1400" noProof="0">
                        <a:effectLst/>
                      </a:endParaRPr>
                    </a:p>
                    <a:p>
                      <a:r>
                        <a:rPr lang="fi-FI" sz="1400" i="1" noProof="0">
                          <a:effectLst/>
                        </a:rPr>
                        <a:t>Kaikki osallistujat</a:t>
                      </a:r>
                    </a:p>
                    <a:p>
                      <a:pPr lvl="0">
                        <a:buNone/>
                      </a:pPr>
                      <a:endParaRPr lang="fi-FI" sz="1400" i="1" noProof="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37314947"/>
                  </a:ext>
                </a:extLst>
              </a:tr>
              <a:tr h="0">
                <a:tc>
                  <a:txBody>
                    <a:bodyPr/>
                    <a:lstStyle/>
                    <a:p>
                      <a:r>
                        <a:rPr lang="en-GB" sz="1400" b="0">
                          <a:effectLst/>
                        </a:rPr>
                        <a:t>15.00-15.30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r>
                        <a:rPr lang="fi-FI" sz="1400" noProof="0">
                          <a:effectLst/>
                        </a:rPr>
                        <a:t>Kahvitauko</a:t>
                      </a:r>
                      <a:br>
                        <a:rPr lang="fi-FI" sz="1400" noProof="0">
                          <a:effectLst/>
                        </a:rPr>
                      </a:br>
                      <a:endParaRPr lang="fi-FI" sz="1400" noProof="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fi-FI" sz="1400" noProof="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078588"/>
                  </a:ext>
                </a:extLst>
              </a:tr>
              <a:tr h="0">
                <a:tc>
                  <a:txBody>
                    <a:bodyPr/>
                    <a:lstStyle/>
                    <a:p>
                      <a:r>
                        <a:rPr lang="en-GB" sz="1400" b="0">
                          <a:effectLst/>
                        </a:rPr>
                        <a:t>15.30-17.00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r>
                        <a:rPr lang="fi-FI" sz="1400" noProof="0">
                          <a:effectLst/>
                        </a:rPr>
                        <a:t>Työpaja: </a:t>
                      </a:r>
                      <a:br>
                        <a:rPr lang="fi-FI" sz="1400" noProof="0">
                          <a:effectLst/>
                        </a:rPr>
                      </a:br>
                      <a:r>
                        <a:rPr lang="fi-FI" sz="1400" noProof="0">
                          <a:effectLst/>
                        </a:rPr>
                        <a:t>Soodakattilan käytettävyys ja luotettavuus –projekti</a:t>
                      </a:r>
                    </a:p>
                    <a:p>
                      <a:pPr lvl="0">
                        <a:buNone/>
                      </a:pPr>
                      <a:endParaRPr lang="fi-FI" sz="1400" noProof="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br>
                        <a:rPr lang="fi-FI" sz="1400" i="1" noProof="0">
                          <a:effectLst/>
                        </a:rPr>
                      </a:br>
                      <a:r>
                        <a:rPr lang="fi-FI" sz="1400" i="1" noProof="0">
                          <a:effectLst/>
                        </a:rPr>
                        <a:t>Kaikki osallistujat</a:t>
                      </a:r>
                      <a:endParaRPr lang="fi-FI" sz="1400" noProof="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5097976"/>
                  </a:ext>
                </a:extLst>
              </a:tr>
            </a:tbl>
          </a:graphicData>
        </a:graphic>
      </p:graphicFrame>
      <p:sp>
        <p:nvSpPr>
          <p:cNvPr id="13" name="TextBox 12">
            <a:extLst>
              <a:ext uri="{FF2B5EF4-FFF2-40B4-BE49-F238E27FC236}">
                <a16:creationId xmlns:a16="http://schemas.microsoft.com/office/drawing/2014/main" id="{B7767CDD-BF0A-F65E-37C0-78440C927398}"/>
              </a:ext>
            </a:extLst>
          </p:cNvPr>
          <p:cNvSpPr txBox="1"/>
          <p:nvPr/>
        </p:nvSpPr>
        <p:spPr>
          <a:xfrm>
            <a:off x="3200400" y="320040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2004930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4328" y="587785"/>
            <a:ext cx="7772400" cy="758130"/>
          </a:xfrm>
        </p:spPr>
        <p:txBody>
          <a:bodyPr/>
          <a:lstStyle/>
          <a:p>
            <a:r>
              <a:rPr lang="fi-FI" sz="2000" b="1"/>
              <a:t>ILMAPÄÄSTÖJEN VÄHENTÄMINEN</a:t>
            </a:r>
            <a:endParaRPr lang="fi-FI" sz="2000"/>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20</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
        <p:nvSpPr>
          <p:cNvPr id="3" name="TextBox 2">
            <a:extLst>
              <a:ext uri="{FF2B5EF4-FFF2-40B4-BE49-F238E27FC236}">
                <a16:creationId xmlns:a16="http://schemas.microsoft.com/office/drawing/2014/main" id="{E5DA30F5-3F49-C65B-9A36-E87E26D548F9}"/>
              </a:ext>
            </a:extLst>
          </p:cNvPr>
          <p:cNvSpPr txBox="1"/>
          <p:nvPr/>
        </p:nvSpPr>
        <p:spPr>
          <a:xfrm>
            <a:off x="647272" y="1910993"/>
            <a:ext cx="7810928" cy="5078313"/>
          </a:xfrm>
          <a:prstGeom prst="rect">
            <a:avLst/>
          </a:prstGeom>
          <a:noFill/>
        </p:spPr>
        <p:txBody>
          <a:bodyPr wrap="square" rtlCol="0">
            <a:spAutoFit/>
          </a:bodyPr>
          <a:lstStyle/>
          <a:p>
            <a:pPr marL="342900" indent="-342900">
              <a:buFontTx/>
              <a:buChar char="-"/>
            </a:pPr>
            <a:r>
              <a:rPr lang="fi-FI" sz="2000"/>
              <a:t>CO2 talteenotto ja varastointi</a:t>
            </a:r>
          </a:p>
          <a:p>
            <a:pPr marL="342900" indent="-342900">
              <a:buFontTx/>
              <a:buChar char="-"/>
            </a:pPr>
            <a:r>
              <a:rPr lang="fi-FI" sz="2000"/>
              <a:t>Ligniinin poltto</a:t>
            </a:r>
          </a:p>
          <a:p>
            <a:pPr marL="342900" indent="-342900">
              <a:buFontTx/>
              <a:buChar char="-"/>
            </a:pPr>
            <a:r>
              <a:rPr lang="fi-FI" sz="2000" err="1"/>
              <a:t>NOx</a:t>
            </a:r>
            <a:r>
              <a:rPr lang="fi-FI" sz="2000"/>
              <a:t> päästöt (palamisilman vaiheistaminen, pesurit </a:t>
            </a:r>
            <a:r>
              <a:rPr lang="fi-FI" sz="2000" err="1"/>
              <a:t>tms</a:t>
            </a:r>
            <a:r>
              <a:rPr lang="fi-FI" sz="2000"/>
              <a:t>)</a:t>
            </a:r>
          </a:p>
          <a:p>
            <a:pPr marL="342900" indent="-342900">
              <a:buFontTx/>
              <a:buChar char="-"/>
            </a:pPr>
            <a:r>
              <a:rPr lang="fi-FI" sz="2000"/>
              <a:t>Kattilan valmistus, valmistuksen päästöt</a:t>
            </a:r>
          </a:p>
          <a:p>
            <a:pPr marL="342900" indent="-342900">
              <a:buFontTx/>
              <a:buChar char="-"/>
            </a:pPr>
            <a:r>
              <a:rPr lang="fi-FI" sz="2000"/>
              <a:t>Säädökset ja niiden noudattaminen eri maissa</a:t>
            </a:r>
          </a:p>
          <a:p>
            <a:pPr marL="342900" indent="-342900">
              <a:buFontTx/>
              <a:buChar char="-"/>
            </a:pPr>
            <a:r>
              <a:rPr lang="fi-FI" sz="2000"/>
              <a:t>Operointi: ajotavat ja niiden optimointi</a:t>
            </a:r>
          </a:p>
          <a:p>
            <a:pPr marL="342900" indent="-342900">
              <a:buFontTx/>
              <a:buChar char="-"/>
            </a:pPr>
            <a:r>
              <a:rPr lang="fi-FI" sz="2000"/>
              <a:t>Ristivaikutukset päästöissä</a:t>
            </a:r>
          </a:p>
          <a:p>
            <a:pPr marL="342900" indent="-342900">
              <a:buFontTx/>
              <a:buChar char="-"/>
            </a:pPr>
            <a:r>
              <a:rPr lang="fi-FI" sz="2000"/>
              <a:t>Tekoäly</a:t>
            </a:r>
          </a:p>
          <a:p>
            <a:pPr marL="342900" indent="-342900">
              <a:buFontTx/>
              <a:buChar char="-"/>
            </a:pPr>
            <a:r>
              <a:rPr lang="fi-FI" sz="2000"/>
              <a:t>Savukaasujen minimointi</a:t>
            </a:r>
          </a:p>
          <a:p>
            <a:pPr marL="342900" indent="-342900">
              <a:buFontTx/>
              <a:buChar char="-"/>
            </a:pPr>
            <a:r>
              <a:rPr lang="fi-FI" sz="2000"/>
              <a:t>Häiriöt, varajärjestelmät</a:t>
            </a:r>
          </a:p>
          <a:p>
            <a:pPr marL="342900" indent="-342900">
              <a:buFontTx/>
              <a:buChar char="-"/>
            </a:pPr>
            <a:r>
              <a:rPr lang="fi-FI" sz="2000" err="1"/>
              <a:t>Meesauunin</a:t>
            </a:r>
            <a:r>
              <a:rPr lang="fi-FI" sz="2000"/>
              <a:t> CO2 talteenotto</a:t>
            </a:r>
          </a:p>
          <a:p>
            <a:pPr marL="342900" indent="-342900">
              <a:buFontTx/>
              <a:buChar char="-"/>
            </a:pPr>
            <a:r>
              <a:rPr lang="fi-FI" sz="2000"/>
              <a:t>Mittauksien ja laitteiden oikeat valinnat</a:t>
            </a:r>
          </a:p>
          <a:p>
            <a:pPr marL="342900" indent="-342900">
              <a:buFontTx/>
              <a:buChar char="-"/>
            </a:pPr>
            <a:endParaRPr lang="fi-FI" sz="2000"/>
          </a:p>
          <a:p>
            <a:pPr marL="342900" indent="-342900">
              <a:buFontTx/>
              <a:buChar char="-"/>
            </a:pPr>
            <a:endParaRPr lang="fi-FI" sz="2000"/>
          </a:p>
          <a:p>
            <a:pPr marL="342900" indent="-342900">
              <a:buFontTx/>
              <a:buChar char="-"/>
            </a:pPr>
            <a:endParaRPr lang="fi-FI" sz="2000"/>
          </a:p>
          <a:p>
            <a:pPr marL="342900" indent="-342900">
              <a:buFontTx/>
              <a:buChar char="-"/>
            </a:pPr>
            <a:endParaRPr lang="fi-FI"/>
          </a:p>
        </p:txBody>
      </p:sp>
    </p:spTree>
    <p:extLst>
      <p:ext uri="{BB962C8B-B14F-4D97-AF65-F5344CB8AC3E}">
        <p14:creationId xmlns:p14="http://schemas.microsoft.com/office/powerpoint/2010/main" val="384746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93987"/>
            <a:ext cx="7772400" cy="1470025"/>
          </a:xfrm>
        </p:spPr>
        <p:txBody>
          <a:bodyPr/>
          <a:lstStyle/>
          <a:p>
            <a:r>
              <a:rPr lang="fi-FI"/>
              <a:t>TYÖRYHMIEN YHTEISET PROJEKTI-IDEAT </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21</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Tree>
    <p:extLst>
      <p:ext uri="{BB962C8B-B14F-4D97-AF65-F5344CB8AC3E}">
        <p14:creationId xmlns:p14="http://schemas.microsoft.com/office/powerpoint/2010/main" val="140792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24328" y="587785"/>
            <a:ext cx="7772400" cy="758130"/>
          </a:xfrm>
        </p:spPr>
        <p:txBody>
          <a:bodyPr/>
          <a:lstStyle/>
          <a:p>
            <a:r>
              <a:rPr lang="fi-FI" sz="2000" b="1"/>
              <a:t>TYÖRYHMIEN YHTEISET PROJEKTI-IDEAT</a:t>
            </a:r>
            <a:endParaRPr lang="fi-FI" sz="2000"/>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22</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
        <p:nvSpPr>
          <p:cNvPr id="3" name="TextBox 2">
            <a:extLst>
              <a:ext uri="{FF2B5EF4-FFF2-40B4-BE49-F238E27FC236}">
                <a16:creationId xmlns:a16="http://schemas.microsoft.com/office/drawing/2014/main" id="{E5DA30F5-3F49-C65B-9A36-E87E26D548F9}"/>
              </a:ext>
            </a:extLst>
          </p:cNvPr>
          <p:cNvSpPr txBox="1"/>
          <p:nvPr/>
        </p:nvSpPr>
        <p:spPr>
          <a:xfrm>
            <a:off x="647272" y="1910993"/>
            <a:ext cx="7810928" cy="5386090"/>
          </a:xfrm>
          <a:prstGeom prst="rect">
            <a:avLst/>
          </a:prstGeom>
          <a:noFill/>
        </p:spPr>
        <p:txBody>
          <a:bodyPr wrap="square" rtlCol="0">
            <a:spAutoFit/>
          </a:bodyPr>
          <a:lstStyle/>
          <a:p>
            <a:pPr marL="171450" indent="-171450">
              <a:buFontTx/>
              <a:buChar char="-"/>
            </a:pPr>
            <a:r>
              <a:rPr lang="fi-FI" sz="2000"/>
              <a:t>Minkä tyyppinen olisi seuraavan sukupolven soodakattila? Mustalipeän käytön tehostaminen, oheislaitteet ja miten vastaavat tulevaisuuden tarpeisiin</a:t>
            </a:r>
          </a:p>
          <a:p>
            <a:pPr marL="171450" indent="-171450">
              <a:buFontTx/>
              <a:buChar char="-"/>
            </a:pPr>
            <a:r>
              <a:rPr lang="fi-FI" sz="2000"/>
              <a:t>Operaattorien ja kenttähenkilöstön koulutus </a:t>
            </a:r>
            <a:r>
              <a:rPr lang="fi-FI" sz="2000">
                <a:sym typeface="Wingdings" panose="05000000000000000000" pitchFamily="2" charset="2"/>
              </a:rPr>
              <a:t> </a:t>
            </a:r>
            <a:r>
              <a:rPr lang="fi-FI" sz="2000" err="1">
                <a:sym typeface="Wingdings" panose="05000000000000000000" pitchFamily="2" charset="2"/>
              </a:rPr>
              <a:t>check</a:t>
            </a:r>
            <a:r>
              <a:rPr lang="fi-FI" sz="2000">
                <a:sym typeface="Wingdings" panose="05000000000000000000" pitchFamily="2" charset="2"/>
              </a:rPr>
              <a:t>-lista, opitun tiedon siirtäminen</a:t>
            </a:r>
          </a:p>
          <a:p>
            <a:pPr marL="171450" indent="-171450">
              <a:buFontTx/>
              <a:buChar char="-"/>
            </a:pPr>
            <a:r>
              <a:rPr lang="fi-FI" sz="2000">
                <a:sym typeface="Wingdings" panose="05000000000000000000" pitchFamily="2" charset="2"/>
              </a:rPr>
              <a:t>Turva-automaatio ja siihen liittyvät suositukset</a:t>
            </a:r>
          </a:p>
          <a:p>
            <a:pPr marL="171450" indent="-171450">
              <a:buFontTx/>
              <a:buChar char="-"/>
            </a:pPr>
            <a:r>
              <a:rPr lang="fi-FI" sz="2000">
                <a:sym typeface="Wingdings" panose="05000000000000000000" pitchFamily="2" charset="2"/>
              </a:rPr>
              <a:t>Käytettävyyden ja luotettavuuden jatkojalostusta  iso projekti, vaiheistus</a:t>
            </a:r>
          </a:p>
          <a:p>
            <a:pPr marL="171450" indent="-171450">
              <a:buFontTx/>
              <a:buChar char="-"/>
            </a:pPr>
            <a:r>
              <a:rPr lang="fi-FI" sz="2000">
                <a:sym typeface="Wingdings" panose="05000000000000000000" pitchFamily="2" charset="2"/>
              </a:rPr>
              <a:t>Koko elinkaarianalyysi, mikä on kokonaisuuden kannalta optimaalisin ratkaisu</a:t>
            </a:r>
          </a:p>
          <a:p>
            <a:pPr marL="171450" indent="-171450">
              <a:buFontTx/>
              <a:buChar char="-"/>
            </a:pPr>
            <a:r>
              <a:rPr lang="fi-FI" sz="2000">
                <a:sym typeface="Wingdings" panose="05000000000000000000" pitchFamily="2" charset="2"/>
              </a:rPr>
              <a:t>Tekoäly teemana!</a:t>
            </a:r>
          </a:p>
          <a:p>
            <a:pPr marL="171450" indent="-171450">
              <a:buFontTx/>
              <a:buChar char="-"/>
            </a:pPr>
            <a:r>
              <a:rPr lang="fi-FI" sz="2000">
                <a:sym typeface="Wingdings" panose="05000000000000000000" pitchFamily="2" charset="2"/>
              </a:rPr>
              <a:t>Kuinka paljon tekoälyyn ja automaatiojärjestelmiin voi luottaa, henkilöstön rooli</a:t>
            </a:r>
          </a:p>
          <a:p>
            <a:pPr marL="342900" indent="-342900">
              <a:buFontTx/>
              <a:buChar char="-"/>
            </a:pPr>
            <a:endParaRPr lang="fi-FI" sz="2000"/>
          </a:p>
          <a:p>
            <a:pPr marL="342900" indent="-342900">
              <a:buFontTx/>
              <a:buChar char="-"/>
            </a:pPr>
            <a:endParaRPr lang="fi-FI" sz="2000"/>
          </a:p>
          <a:p>
            <a:pPr marL="342900" indent="-342900">
              <a:buFontTx/>
              <a:buChar char="-"/>
            </a:pPr>
            <a:endParaRPr lang="fi-FI" sz="2000"/>
          </a:p>
          <a:p>
            <a:pPr marL="342900" indent="-342900">
              <a:buFontTx/>
              <a:buChar char="-"/>
            </a:pPr>
            <a:endParaRPr lang="fi-FI"/>
          </a:p>
        </p:txBody>
      </p:sp>
    </p:spTree>
    <p:extLst>
      <p:ext uri="{BB962C8B-B14F-4D97-AF65-F5344CB8AC3E}">
        <p14:creationId xmlns:p14="http://schemas.microsoft.com/office/powerpoint/2010/main" val="3493781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93987"/>
            <a:ext cx="7772400" cy="1470025"/>
          </a:xfrm>
        </p:spPr>
        <p:txBody>
          <a:bodyPr/>
          <a:lstStyle/>
          <a:p>
            <a:r>
              <a:rPr lang="fi-FI"/>
              <a:t>5. SOODAKATTILOIDEN KÄYTETTÄVYYS JA LUOTETTAVUUS</a:t>
            </a:r>
            <a:endParaRPr lang="fi-FI">
              <a:cs typeface="Times New Roman"/>
            </a:endParaRP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23</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Tree>
    <p:extLst>
      <p:ext uri="{BB962C8B-B14F-4D97-AF65-F5344CB8AC3E}">
        <p14:creationId xmlns:p14="http://schemas.microsoft.com/office/powerpoint/2010/main" val="2442222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693987"/>
            <a:ext cx="7772400" cy="1470025"/>
          </a:xfrm>
        </p:spPr>
        <p:txBody>
          <a:bodyPr/>
          <a:lstStyle/>
          <a:p>
            <a:r>
              <a:rPr lang="fi-FI" sz="2400">
                <a:cs typeface="Times New Roman"/>
              </a:rPr>
              <a:t>“Sellutehtaiden pidentyneiden ajojaksojen vaikutus soodakattiloiden käytettävyyteen ja luotettavuuteen. Voidaanko soodakattilan käyttöiän, kuormituksen, huoltokäytäntöjen, määräaikaistarkastusten tai erilaisten monitorointimenetelmien avulla päätellä soodakattiloiden käytettävyyteen ja luotettavuuteen vaikuttavat riskitekijät.”</a:t>
            </a: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24</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spTree>
    <p:extLst>
      <p:ext uri="{BB962C8B-B14F-4D97-AF65-F5344CB8AC3E}">
        <p14:creationId xmlns:p14="http://schemas.microsoft.com/office/powerpoint/2010/main" val="256678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t>Soodakattiloiden käytettävyys ja luotettavuus</a:t>
            </a:r>
          </a:p>
        </p:txBody>
      </p:sp>
      <p:sp>
        <p:nvSpPr>
          <p:cNvPr id="14339" name="Content Placeholder 1"/>
          <p:cNvSpPr>
            <a:spLocks noGrp="1"/>
          </p:cNvSpPr>
          <p:nvPr>
            <p:ph idx="1"/>
          </p:nvPr>
        </p:nvSpPr>
        <p:spPr>
          <a:xfrm>
            <a:off x="685800" y="1981200"/>
            <a:ext cx="8278813" cy="4075043"/>
          </a:xfrm>
        </p:spPr>
        <p:txBody>
          <a:bodyPr/>
          <a:lstStyle/>
          <a:p>
            <a:pPr marL="457200" indent="-457200">
              <a:buAutoNum type="arabicPeriod"/>
            </a:pPr>
            <a:r>
              <a:rPr lang="fi-FI" altLang="en-US">
                <a:cs typeface="Times New Roman"/>
              </a:rPr>
              <a:t>Mihin ajokauden kasvattaminen vaikuttaa?</a:t>
            </a:r>
          </a:p>
          <a:p>
            <a:pPr marL="457200" indent="-457200">
              <a:buAutoNum type="arabicPeriod"/>
            </a:pPr>
            <a:r>
              <a:rPr lang="fi-FI" altLang="en-US">
                <a:cs typeface="Times New Roman"/>
              </a:rPr>
              <a:t>Riskit?</a:t>
            </a:r>
          </a:p>
          <a:p>
            <a:pPr marL="457200" indent="-457200">
              <a:buAutoNum type="arabicPeriod"/>
            </a:pPr>
            <a:r>
              <a:rPr lang="fi-FI" altLang="en-US">
                <a:cs typeface="Times New Roman"/>
              </a:rPr>
              <a:t>Monitorointi/ Mitä muuttujia pitää seurata?</a:t>
            </a:r>
          </a:p>
          <a:p>
            <a:pPr marL="457200" indent="-457200">
              <a:buAutoNum type="arabicPeriod"/>
            </a:pPr>
            <a:r>
              <a:rPr lang="fi-FI">
                <a:ea typeface="+mn-lt"/>
                <a:cs typeface="+mn-lt"/>
              </a:rPr>
              <a:t>Mitkä asiat yleisesti huolettavat tehtaita käytettävyyden ja luotettavuuden saralta?</a:t>
            </a:r>
            <a:endParaRPr lang="fi-FI" altLang="en-US">
              <a:cs typeface="Times New Roman"/>
            </a:endParaRPr>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9D290E7A-FCB6-457D-89B8-51A2B1E69331}"/>
              </a:ext>
            </a:extLst>
          </p:cNvPr>
          <p:cNvSpPr>
            <a:spLocks noGrp="1"/>
          </p:cNvSpPr>
          <p:nvPr>
            <p:ph type="sldNum" sz="quarter" idx="12"/>
          </p:nvPr>
        </p:nvSpPr>
        <p:spPr/>
        <p:txBody>
          <a:bodyPr/>
          <a:lstStyle/>
          <a:p>
            <a:pPr>
              <a:defRPr/>
            </a:pPr>
            <a:fld id="{93D2C924-D825-43CE-8D51-1211A3096B68}" type="slidenum">
              <a:rPr lang="fi-FI" altLang="fi-FI" smtClean="0"/>
              <a:pPr>
                <a:defRPr/>
              </a:pPr>
              <a:t>25</a:t>
            </a:fld>
            <a:endParaRPr lang="fi-FI" altLang="fi-FI"/>
          </a:p>
        </p:txBody>
      </p:sp>
    </p:spTree>
    <p:extLst>
      <p:ext uri="{BB962C8B-B14F-4D97-AF65-F5344CB8AC3E}">
        <p14:creationId xmlns:p14="http://schemas.microsoft.com/office/powerpoint/2010/main" val="1433793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t>Soodakattiloiden käytettävyys ja luotettavuus</a:t>
            </a:r>
          </a:p>
        </p:txBody>
      </p:sp>
      <p:sp>
        <p:nvSpPr>
          <p:cNvPr id="14339" name="Content Placeholder 1"/>
          <p:cNvSpPr>
            <a:spLocks noGrp="1"/>
          </p:cNvSpPr>
          <p:nvPr>
            <p:ph idx="1"/>
          </p:nvPr>
        </p:nvSpPr>
        <p:spPr>
          <a:xfrm>
            <a:off x="685800" y="1981200"/>
            <a:ext cx="8278813" cy="4075043"/>
          </a:xfrm>
        </p:spPr>
        <p:txBody>
          <a:bodyPr/>
          <a:lstStyle/>
          <a:p>
            <a:pPr marL="0" indent="0">
              <a:buNone/>
            </a:pPr>
            <a:r>
              <a:rPr lang="fi-FI" altLang="fi-FI" sz="1600"/>
              <a:t>1. Riskienhallinta: laitteisto kuluu enemmän ajanjakson aikana. Seisakin koko ja kustannukset kasvavat, joten haasteellisempi toteuttaa. Saattaa tulla enemmän yllätyksiä. Systemaattiset tarkastuskäytännöt korostuvat: yhteistyö tarkastuslaitosten ym. Kanssa. Elinkaariuusinnat: datan perusteella suunniteltava yhdessä. </a:t>
            </a:r>
          </a:p>
          <a:p>
            <a:pPr marL="0" indent="0">
              <a:buNone/>
            </a:pPr>
            <a:r>
              <a:rPr lang="fi-FI" altLang="fi-FI" sz="1600"/>
              <a:t>Likaantuminen. Kalliimmat ja kestävämmät materiaalivalinnat: kustannukset kasvavat investoinneissa. Hermot ja räjähdysherkkyys. </a:t>
            </a:r>
          </a:p>
          <a:p>
            <a:pPr marL="0" indent="0">
              <a:buNone/>
            </a:pPr>
            <a:r>
              <a:rPr lang="fi-FI" altLang="fi-FI" sz="1600"/>
              <a:t>Pidemmät tarkastusvälit tietyille laitteille. Käytännön kokemus vähenee seisakeista. Huoltotarve. Redundanttilaitteiden määrää ehkä täytyy kasvattaa.</a:t>
            </a:r>
          </a:p>
          <a:p>
            <a:pPr marL="0" indent="0">
              <a:buNone/>
            </a:pPr>
            <a:r>
              <a:rPr lang="fi-FI" altLang="fi-FI" sz="1600"/>
              <a:t>Muutosten tekeminen </a:t>
            </a:r>
            <a:r>
              <a:rPr lang="fi-FI" altLang="fi-FI" sz="1600" err="1"/>
              <a:t>olemassaolevaan</a:t>
            </a:r>
            <a:r>
              <a:rPr lang="fi-FI" altLang="fi-FI" sz="1600"/>
              <a:t> prosessiin vaikeutuu. Varaosavaraston kasvattaminen. </a:t>
            </a:r>
          </a:p>
          <a:p>
            <a:endParaRPr lang="fi-FI" altLang="fi-FI" sz="1600"/>
          </a:p>
          <a:p>
            <a:pPr marL="0" indent="0">
              <a:buNone/>
            </a:pPr>
            <a:r>
              <a:rPr lang="fi-FI" altLang="fi-FI" sz="1600"/>
              <a:t>2. Henkilö- ja ympäristöturvallisuus. </a:t>
            </a:r>
            <a:r>
              <a:rPr lang="fi-FI" altLang="fi-FI" sz="1600" err="1"/>
              <a:t>Ylös-</a:t>
            </a:r>
            <a:r>
              <a:rPr lang="fi-FI" altLang="fi-FI" sz="1600"/>
              <a:t> ja alasajotilanteet, varmuusmarginaalit, ennakkohuollon tarve lisääntyy, seisakkeja vähemmän </a:t>
            </a:r>
            <a:r>
              <a:rPr lang="fi-FI" altLang="fi-FI" sz="1600">
                <a:sym typeface="Wingdings" panose="05000000000000000000" pitchFamily="2" charset="2"/>
              </a:rPr>
              <a:t> seisakkitoimijoiden saatavuus. Prosessinhallinnan pitäisi parantua. Laitevauriot, prosessihäiriöt, muuttuvat ajotavat. Seisakissa ei ehditä tehdä kaikkia tarvittavia töitä. Taloudelliset riskit kun automaatiolaitteita </a:t>
            </a:r>
            <a:r>
              <a:rPr lang="fi-FI" altLang="fi-FI" sz="1600" err="1">
                <a:sym typeface="Wingdings" panose="05000000000000000000" pitchFamily="2" charset="2"/>
              </a:rPr>
              <a:t>tarvii</a:t>
            </a:r>
            <a:r>
              <a:rPr lang="fi-FI" altLang="fi-FI" sz="1600">
                <a:sym typeface="Wingdings" panose="05000000000000000000" pitchFamily="2" charset="2"/>
              </a:rPr>
              <a:t> lisää.</a:t>
            </a:r>
          </a:p>
          <a:p>
            <a:endParaRPr lang="fi-FI" altLang="fi-FI" sz="1200"/>
          </a:p>
          <a:p>
            <a:pPr marL="0" indent="0">
              <a:buNone/>
            </a:pPr>
            <a:endParaRPr lang="fi-FI" altLang="en-US">
              <a:cs typeface="Times New Roman"/>
            </a:endParaRPr>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9D290E7A-FCB6-457D-89B8-51A2B1E69331}"/>
              </a:ext>
            </a:extLst>
          </p:cNvPr>
          <p:cNvSpPr>
            <a:spLocks noGrp="1"/>
          </p:cNvSpPr>
          <p:nvPr>
            <p:ph type="sldNum" sz="quarter" idx="12"/>
          </p:nvPr>
        </p:nvSpPr>
        <p:spPr/>
        <p:txBody>
          <a:bodyPr/>
          <a:lstStyle/>
          <a:p>
            <a:pPr>
              <a:defRPr/>
            </a:pPr>
            <a:fld id="{93D2C924-D825-43CE-8D51-1211A3096B68}" type="slidenum">
              <a:rPr lang="fi-FI" altLang="fi-FI" smtClean="0"/>
              <a:pPr>
                <a:defRPr/>
              </a:pPr>
              <a:t>26</a:t>
            </a:fld>
            <a:endParaRPr lang="fi-FI" altLang="fi-FI"/>
          </a:p>
        </p:txBody>
      </p:sp>
    </p:spTree>
    <p:extLst>
      <p:ext uri="{BB962C8B-B14F-4D97-AF65-F5344CB8AC3E}">
        <p14:creationId xmlns:p14="http://schemas.microsoft.com/office/powerpoint/2010/main" val="492867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t>Soodakattiloiden käytettävyys ja luotettavuus</a:t>
            </a:r>
          </a:p>
        </p:txBody>
      </p:sp>
      <p:sp>
        <p:nvSpPr>
          <p:cNvPr id="14339" name="Content Placeholder 1"/>
          <p:cNvSpPr>
            <a:spLocks noGrp="1"/>
          </p:cNvSpPr>
          <p:nvPr>
            <p:ph idx="1"/>
          </p:nvPr>
        </p:nvSpPr>
        <p:spPr>
          <a:xfrm>
            <a:off x="685800" y="1981200"/>
            <a:ext cx="8278813" cy="4075043"/>
          </a:xfrm>
        </p:spPr>
        <p:txBody>
          <a:bodyPr/>
          <a:lstStyle/>
          <a:p>
            <a:pPr marL="0" indent="0">
              <a:buNone/>
            </a:pPr>
            <a:r>
              <a:rPr lang="fi-FI" altLang="fi-FI" sz="1600"/>
              <a:t>3. Lipeän ominaisuudet, energiatehokkuus. Mittareiden luotettavuus, kalibrointitarpeet. Ennakoiva kunnonvalvonta. Kaikkien prosessisuureiden seuranta. Hyötysuhde. Vesikemian seuranta. </a:t>
            </a:r>
          </a:p>
          <a:p>
            <a:endParaRPr lang="fi-FI" altLang="fi-FI" sz="1600"/>
          </a:p>
          <a:p>
            <a:pPr marL="0" indent="0">
              <a:buNone/>
            </a:pPr>
            <a:r>
              <a:rPr lang="fi-FI" altLang="fi-FI" sz="1600"/>
              <a:t>4. Varaosien saatavuus. Ekonomistit haluaa tyhjentää heikkona hetkenä varastot, joten kriittiset varaosat silti varmistettava. Kiristyvät aikataulut seisakeissa. Seisakkitöiden rutiinit kärsii. Osaamistaso ja työntekijöiden motivaation säilyminen ja osaavan henkilöstön saaminen paikalle (tiettyyn aikaan). Laiterikot ja tuotantotavoitteiden saavuttaminen. Pitkäaikaisvaikutukset seisakkivälien pidentymisellä. Likaantumistapahtumat, laitteiden toimintavarmuus. Seisakkiajan pituus pitäisi kasvaa, mutta kasvatetaanko sitä tarpeeksi (raha </a:t>
            </a:r>
            <a:r>
              <a:rPr lang="fi-FI" altLang="fi-FI" sz="1600" err="1"/>
              <a:t>vs</a:t>
            </a:r>
            <a:r>
              <a:rPr lang="fi-FI" altLang="fi-FI" sz="1600"/>
              <a:t> turvallisuus). Kahden vuoden ajojakson aikana korroosio- ja eroosio-olosuhteet voivat muuttua yllättävästi jos ajoa muutetaan. Ennakoitavuus kärsii. Seisakin suunnittelussa huomioitava muuttunut ajoaika ja jokaisen tehtaan täytyy osata tehdä omalta osaltaan. Ei ole yhtä reittiä kaikille tehtaille. </a:t>
            </a:r>
          </a:p>
          <a:p>
            <a:pPr marL="0" indent="0">
              <a:buNone/>
            </a:pPr>
            <a:endParaRPr lang="fi-FI" altLang="en-US">
              <a:cs typeface="Times New Roman"/>
            </a:endParaRPr>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9D290E7A-FCB6-457D-89B8-51A2B1E69331}"/>
              </a:ext>
            </a:extLst>
          </p:cNvPr>
          <p:cNvSpPr>
            <a:spLocks noGrp="1"/>
          </p:cNvSpPr>
          <p:nvPr>
            <p:ph type="sldNum" sz="quarter" idx="12"/>
          </p:nvPr>
        </p:nvSpPr>
        <p:spPr/>
        <p:txBody>
          <a:bodyPr/>
          <a:lstStyle/>
          <a:p>
            <a:pPr>
              <a:defRPr/>
            </a:pPr>
            <a:fld id="{93D2C924-D825-43CE-8D51-1211A3096B68}" type="slidenum">
              <a:rPr lang="fi-FI" altLang="fi-FI" smtClean="0"/>
              <a:pPr>
                <a:defRPr/>
              </a:pPr>
              <a:t>27</a:t>
            </a:fld>
            <a:endParaRPr lang="fi-FI" altLang="fi-FI"/>
          </a:p>
        </p:txBody>
      </p:sp>
    </p:spTree>
    <p:extLst>
      <p:ext uri="{BB962C8B-B14F-4D97-AF65-F5344CB8AC3E}">
        <p14:creationId xmlns:p14="http://schemas.microsoft.com/office/powerpoint/2010/main" val="1681816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09320" y="335018"/>
            <a:ext cx="7772400" cy="3912124"/>
          </a:xfrm>
        </p:spPr>
        <p:txBody>
          <a:bodyPr/>
          <a:lstStyle/>
          <a:p>
            <a:r>
              <a:rPr lang="fi-FI">
                <a:cs typeface="Times New Roman"/>
              </a:rPr>
              <a:t>KIITOS!</a:t>
            </a:r>
            <a:br>
              <a:rPr lang="fi-FI">
                <a:cs typeface="Times New Roman"/>
              </a:rPr>
            </a:br>
            <a:r>
              <a:rPr lang="fi-FI" sz="2400">
                <a:cs typeface="Times New Roman"/>
              </a:rPr>
              <a:t>Palautelomake lähetetty </a:t>
            </a:r>
            <a:r>
              <a:rPr lang="fi-FI" sz="2400" err="1">
                <a:cs typeface="Times New Roman"/>
              </a:rPr>
              <a:t>spostilla</a:t>
            </a:r>
            <a:r>
              <a:rPr lang="fi-FI" sz="2400">
                <a:cs typeface="Times New Roman"/>
              </a:rPr>
              <a:t> </a:t>
            </a:r>
            <a:r>
              <a:rPr lang="fi-FI" sz="2400">
                <a:cs typeface="Times New Roman"/>
                <a:sym typeface="Wingdings" panose="05000000000000000000" pitchFamily="2" charset="2"/>
              </a:rPr>
              <a:t></a:t>
            </a:r>
            <a:br>
              <a:rPr lang="fi-FI" sz="2400">
                <a:cs typeface="Times New Roman"/>
              </a:rPr>
            </a:br>
            <a:r>
              <a:rPr lang="fi-FI" sz="2400">
                <a:cs typeface="Times New Roman"/>
              </a:rPr>
              <a:t>Next: Soodakattilapäivien etkot ennakkoon ilmoittautuneille @Löyly, 18.00-&gt;</a:t>
            </a:r>
            <a:br>
              <a:rPr lang="fi-FI" sz="2400">
                <a:cs typeface="Times New Roman"/>
              </a:rPr>
            </a:br>
            <a:endParaRPr lang="fi-FI" sz="2400">
              <a:cs typeface="Times New Roman"/>
            </a:endParaRPr>
          </a:p>
        </p:txBody>
      </p:sp>
      <p:sp>
        <p:nvSpPr>
          <p:cNvPr id="4" name="Slide Number Placeholder 3"/>
          <p:cNvSpPr>
            <a:spLocks noGrp="1"/>
          </p:cNvSpPr>
          <p:nvPr>
            <p:ph type="sldNum" sz="quarter" idx="12"/>
          </p:nvPr>
        </p:nvSpPr>
        <p:spPr/>
        <p:txBody>
          <a:bodyPr/>
          <a:lstStyle/>
          <a:p>
            <a:pPr>
              <a:defRPr/>
            </a:pPr>
            <a:fld id="{665C1D89-50D5-4E74-947E-D8476F684F4D}" type="slidenum">
              <a:rPr lang="fi-FI" smtClean="0"/>
              <a:pPr>
                <a:defRPr/>
              </a:pPr>
              <a:t>28</a:t>
            </a:fld>
            <a:endParaRPr lang="fi-FI"/>
          </a:p>
        </p:txBody>
      </p:sp>
      <p:sp>
        <p:nvSpPr>
          <p:cNvPr id="2" name="Footer Placeholder 1">
            <a:extLst>
              <a:ext uri="{FF2B5EF4-FFF2-40B4-BE49-F238E27FC236}">
                <a16:creationId xmlns:a16="http://schemas.microsoft.com/office/drawing/2014/main" id="{8CDE42B0-DE8E-4FF0-9B4E-EF678CA2969C}"/>
              </a:ext>
            </a:extLst>
          </p:cNvPr>
          <p:cNvSpPr>
            <a:spLocks noGrp="1"/>
          </p:cNvSpPr>
          <p:nvPr>
            <p:ph type="ftr" sz="quarter" idx="11"/>
          </p:nvPr>
        </p:nvSpPr>
        <p:spPr/>
        <p:txBody>
          <a:bodyPr/>
          <a:lstStyle/>
          <a:p>
            <a:pPr>
              <a:defRPr/>
            </a:pPr>
            <a:r>
              <a:rPr lang="fi-FI" altLang="fi-FI"/>
              <a:t>Työryhmätapaaminen 1.11.2023</a:t>
            </a:r>
          </a:p>
        </p:txBody>
      </p:sp>
      <p:pic>
        <p:nvPicPr>
          <p:cNvPr id="3" name="Picture 2">
            <a:extLst>
              <a:ext uri="{FF2B5EF4-FFF2-40B4-BE49-F238E27FC236}">
                <a16:creationId xmlns:a16="http://schemas.microsoft.com/office/drawing/2014/main" id="{F5D08743-C821-A4E1-CA2C-9B4FFF04B9C4}"/>
              </a:ext>
            </a:extLst>
          </p:cNvPr>
          <p:cNvPicPr>
            <a:picLocks noChangeAspect="1"/>
          </p:cNvPicPr>
          <p:nvPr/>
        </p:nvPicPr>
        <p:blipFill>
          <a:blip r:embed="rId2"/>
          <a:stretch>
            <a:fillRect/>
          </a:stretch>
        </p:blipFill>
        <p:spPr>
          <a:xfrm>
            <a:off x="2747010" y="3429000"/>
            <a:ext cx="4097020" cy="2688669"/>
          </a:xfrm>
          <a:prstGeom prst="rect">
            <a:avLst/>
          </a:prstGeom>
        </p:spPr>
      </p:pic>
    </p:spTree>
    <p:extLst>
      <p:ext uri="{BB962C8B-B14F-4D97-AF65-F5344CB8AC3E}">
        <p14:creationId xmlns:p14="http://schemas.microsoft.com/office/powerpoint/2010/main" val="97662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Footer Placeholder 3">
            <a:extLst>
              <a:ext uri="{FF2B5EF4-FFF2-40B4-BE49-F238E27FC236}">
                <a16:creationId xmlns:a16="http://schemas.microsoft.com/office/drawing/2014/main" id="{F3AB66C4-3D46-4A05-B961-368C2F9A3681}"/>
              </a:ext>
            </a:extLst>
          </p:cNvPr>
          <p:cNvSpPr>
            <a:spLocks noGrp="1"/>
          </p:cNvSpPr>
          <p:nvPr>
            <p:ph type="ftr" sz="quarter" idx="11"/>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i-FI" altLang="fi-FI" sz="1400"/>
              <a:t>Työryhmätapaaminen 1.11.2023</a:t>
            </a:r>
          </a:p>
        </p:txBody>
      </p:sp>
      <p:sp>
        <p:nvSpPr>
          <p:cNvPr id="5125" name="Slide Number Placeholder 4">
            <a:extLst>
              <a:ext uri="{FF2B5EF4-FFF2-40B4-BE49-F238E27FC236}">
                <a16:creationId xmlns:a16="http://schemas.microsoft.com/office/drawing/2014/main" id="{44D26DC4-5E45-4AF1-87F1-6A5C5D4EAD04}"/>
              </a:ext>
            </a:extLst>
          </p:cNvPr>
          <p:cNvSpPr>
            <a:spLocks noGrp="1"/>
          </p:cNvSpPr>
          <p:nvPr>
            <p:ph type="sldNum" sz="quarter" idx="12"/>
          </p:nvPr>
        </p:nvSpPr>
        <p:spPr>
          <a:noFill/>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BBA95D6-EDAB-4021-9AAC-AE8A98F4216F}" type="slidenum">
              <a:rPr lang="fi-FI" altLang="fi-FI" sz="1400" smtClean="0"/>
              <a:pPr>
                <a:spcBef>
                  <a:spcPct val="0"/>
                </a:spcBef>
                <a:buFontTx/>
                <a:buNone/>
              </a:pPr>
              <a:t>3</a:t>
            </a:fld>
            <a:endParaRPr lang="fi-FI" altLang="fi-FI" sz="1400"/>
          </a:p>
        </p:txBody>
      </p:sp>
      <p:sp>
        <p:nvSpPr>
          <p:cNvPr id="2" name="Title 1">
            <a:extLst>
              <a:ext uri="{FF2B5EF4-FFF2-40B4-BE49-F238E27FC236}">
                <a16:creationId xmlns:a16="http://schemas.microsoft.com/office/drawing/2014/main" id="{D26E9346-CA79-403B-BD03-512BF63206F6}"/>
              </a:ext>
            </a:extLst>
          </p:cNvPr>
          <p:cNvSpPr>
            <a:spLocks noGrp="1"/>
          </p:cNvSpPr>
          <p:nvPr>
            <p:ph type="ctrTitle"/>
          </p:nvPr>
        </p:nvSpPr>
        <p:spPr>
          <a:xfrm>
            <a:off x="288235" y="1551709"/>
            <a:ext cx="8577469" cy="4696690"/>
          </a:xfrm>
        </p:spPr>
        <p:txBody>
          <a:bodyPr/>
          <a:lstStyle/>
          <a:p>
            <a:r>
              <a:rPr lang="fi-FI" sz="1400" b="1" i="0" u="none" strike="noStrike" baseline="0">
                <a:latin typeface="Verdana-Bold"/>
              </a:rPr>
              <a:t>Huomio Suomen Soodakattilayhdistys ry:n toimintaan osallistuville.</a:t>
            </a:r>
            <a:br>
              <a:rPr lang="fi-FI" sz="1400" b="1" i="0" u="none" strike="noStrike" baseline="0">
                <a:latin typeface="Verdana-Bold"/>
              </a:rPr>
            </a:br>
            <a:r>
              <a:rPr lang="fi-FI" sz="1400" b="0" i="0" u="none" strike="noStrike" baseline="0">
                <a:latin typeface="Verdana" panose="020B0604030504040204" pitchFamily="34" charset="0"/>
              </a:rPr>
              <a:t>Suomen Soodakattilayhdistys ry noudattaa kaikessa toiminnassaan kilpailulainsäädäntöä, joka asettaa rajoitukset järjestön toimintaan. Yhdistyksen järjestämissä kokouksissa tai muissa tapahtumissa ei keskustella aiheista, joilla voi olla vaikutusta yritysten kilpailukäyttäytymiseen.</a:t>
            </a:r>
            <a:br>
              <a:rPr lang="fi-FI" sz="1400" b="0" i="0" u="none" strike="noStrike" baseline="0">
                <a:latin typeface="Verdana" panose="020B0604030504040204" pitchFamily="34" charset="0"/>
              </a:rPr>
            </a:br>
            <a:r>
              <a:rPr lang="fi-FI" sz="1400" b="0" i="1" u="none" strike="noStrike" baseline="0">
                <a:latin typeface="Verdana-Italic"/>
              </a:rPr>
              <a:t>Toiminnan arvioinnissa käytetään kilpailulain 5 § säännöstä:</a:t>
            </a:r>
            <a:br>
              <a:rPr lang="fi-FI" sz="1400" b="0" i="1" u="none" strike="noStrike" baseline="0">
                <a:latin typeface="Verdana-Italic"/>
              </a:rPr>
            </a:br>
            <a:r>
              <a:rPr lang="fi-FI" sz="1400" b="0" i="1" u="none" strike="noStrike" baseline="0">
                <a:latin typeface="Verdana-Italic"/>
              </a:rPr>
              <a:t>sellaiset elinkeinonharjoittajien väliset sopimukset, elinkeinonharjoittajien yhteenliittymien päätökset sekä elinkeinonharjoittajien yhdenmukaistetut menettelytavat, joiden tarkoituksena on merkittävästi estää, rajoittaa tai vaikeuttaa kilpailua tai joista seuraa, että kilpailu merkittävästi estyy, rajoittuu tai vääristyy, ovat kiellettyjä.</a:t>
            </a:r>
            <a:br>
              <a:rPr lang="fi-FI" sz="1400" b="0" i="1" u="none" strike="noStrike" baseline="0">
                <a:latin typeface="Verdana-Italic"/>
              </a:rPr>
            </a:br>
            <a:r>
              <a:rPr lang="fi-FI" sz="1400" b="1" i="0" u="none" strike="noStrike" baseline="0">
                <a:latin typeface="Verdana-Bold"/>
              </a:rPr>
              <a:t>Tee seuraavia asioita:</a:t>
            </a:r>
            <a:br>
              <a:rPr lang="fi-FI" sz="1400" b="1" i="0" u="none" strike="noStrike" baseline="0">
                <a:latin typeface="Verdana-Bold"/>
              </a:rPr>
            </a:br>
            <a:r>
              <a:rPr lang="fi-FI" sz="1400" b="0" i="0" u="none" strike="noStrike" baseline="0">
                <a:latin typeface="Verdana" panose="020B0604030504040204" pitchFamily="34" charset="0"/>
              </a:rPr>
              <a:t>Jokaisella toimintaan osallistuvalla on velvollisuus puuttua saman </a:t>
            </a:r>
            <a:br>
              <a:rPr lang="fi-FI" sz="1400" b="0" i="0" u="none" strike="noStrike" baseline="0">
                <a:latin typeface="Verdana" panose="020B0604030504040204" pitchFamily="34" charset="0"/>
              </a:rPr>
            </a:br>
            <a:r>
              <a:rPr lang="fi-FI" sz="1400" b="0" i="0" u="none" strike="noStrike" baseline="0">
                <a:latin typeface="Verdana" panose="020B0604030504040204" pitchFamily="34" charset="0"/>
              </a:rPr>
              <a:t>tien asiaan, mikäli havaitsee lainvastaista toimintaa.</a:t>
            </a:r>
            <a:br>
              <a:rPr lang="fi-FI" sz="1400" b="0" i="0" u="none" strike="noStrike" baseline="0">
                <a:latin typeface="Verdana" panose="020B0604030504040204" pitchFamily="34" charset="0"/>
              </a:rPr>
            </a:br>
            <a:r>
              <a:rPr lang="fi-FI" sz="1400" b="0" i="0" u="none" strike="noStrike" baseline="0">
                <a:latin typeface="Verdana" panose="020B0604030504040204" pitchFamily="34" charset="0"/>
              </a:rPr>
              <a:t>Pidä kirjaa kokouksen kulusta ja huolehdi pöytäkirjojen oikeellisuudesta.</a:t>
            </a:r>
            <a:br>
              <a:rPr lang="fi-FI" sz="1400" b="0" i="0" u="none" strike="noStrike" baseline="0">
                <a:latin typeface="Verdana" panose="020B0604030504040204" pitchFamily="34" charset="0"/>
              </a:rPr>
            </a:br>
            <a:r>
              <a:rPr lang="fi-FI" sz="1400" b="1" i="0" u="none" strike="noStrike" baseline="0">
                <a:latin typeface="Verdana-Bold"/>
              </a:rPr>
              <a:t>Älä tee seuraavia asioita:</a:t>
            </a:r>
            <a:br>
              <a:rPr lang="fi-FI" sz="1400" b="1" i="0" u="none" strike="noStrike" baseline="0">
                <a:latin typeface="Verdana-Bold"/>
              </a:rPr>
            </a:br>
            <a:r>
              <a:rPr lang="fi-FI" sz="1400" b="0" i="0" u="none" strike="noStrike" baseline="0">
                <a:latin typeface="Verdana" panose="020B0604030504040204" pitchFamily="34" charset="0"/>
              </a:rPr>
              <a:t>Älä keskustele missään yhdistyksen toimintaan liittyvässä yhteydessä kilpailullisesti arkaluontoisista asioista tai vaihda niistä tietoja. Tällaisia asioita ovat mm. hinnat, asiakkaat, tuotantomäärät, investointisuunnitelmat ja seisakkiajankohdat.</a:t>
            </a:r>
            <a:br>
              <a:rPr lang="fi-FI" sz="1400" b="0" i="0" u="none" strike="noStrike" baseline="0">
                <a:latin typeface="Verdana" panose="020B0604030504040204" pitchFamily="34" charset="0"/>
              </a:rPr>
            </a:br>
            <a:r>
              <a:rPr lang="fi-FI" sz="1400" b="0" i="0" u="none" strike="noStrike" baseline="0">
                <a:latin typeface="Verdana" panose="020B0604030504040204" pitchFamily="34" charset="0"/>
              </a:rPr>
              <a:t>Älä luo käytäntöjä, sääntöjä tai ohjeistuksia, jotka vaikuttavat </a:t>
            </a:r>
            <a:br>
              <a:rPr lang="fi-FI" sz="1400" b="0" i="0" u="none" strike="noStrike" baseline="0">
                <a:latin typeface="Verdana" panose="020B0604030504040204" pitchFamily="34" charset="0"/>
              </a:rPr>
            </a:br>
            <a:r>
              <a:rPr lang="fi-FI" sz="1400" b="0" i="0" u="none" strike="noStrike" baseline="0">
                <a:latin typeface="Verdana" panose="020B0604030504040204" pitchFamily="34" charset="0"/>
              </a:rPr>
              <a:t>jäsenten mahdollisuuksiin kilpailla toisten yritysten kanssa.</a:t>
            </a:r>
            <a:endParaRPr lang="fi-FI" sz="3600"/>
          </a:p>
        </p:txBody>
      </p:sp>
      <p:sp>
        <p:nvSpPr>
          <p:cNvPr id="10" name="Title 1">
            <a:extLst>
              <a:ext uri="{FF2B5EF4-FFF2-40B4-BE49-F238E27FC236}">
                <a16:creationId xmlns:a16="http://schemas.microsoft.com/office/drawing/2014/main" id="{642545A7-9C1D-48D9-879A-EF5C231D45F1}"/>
              </a:ext>
            </a:extLst>
          </p:cNvPr>
          <p:cNvSpPr txBox="1">
            <a:spLocks/>
          </p:cNvSpPr>
          <p:nvPr/>
        </p:nvSpPr>
        <p:spPr bwMode="auto">
          <a:xfrm>
            <a:off x="685800" y="561894"/>
            <a:ext cx="7772400" cy="98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fi-FI" kern="0"/>
              <a:t>2. KILPAILULAINSÄÄDÄNTÖ</a:t>
            </a:r>
          </a:p>
        </p:txBody>
      </p:sp>
    </p:spTree>
    <p:extLst>
      <p:ext uri="{BB962C8B-B14F-4D97-AF65-F5344CB8AC3E}">
        <p14:creationId xmlns:p14="http://schemas.microsoft.com/office/powerpoint/2010/main" val="316156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52998"/>
            <a:ext cx="7772400" cy="2643809"/>
          </a:xfrm>
        </p:spPr>
        <p:txBody>
          <a:bodyPr/>
          <a:lstStyle/>
          <a:p>
            <a:r>
              <a:rPr lang="fi-FI"/>
              <a:t>3. YHDISTYKSEN TOIMINTA</a:t>
            </a:r>
            <a:endParaRPr lang="en-US"/>
          </a:p>
        </p:txBody>
      </p:sp>
      <p:sp>
        <p:nvSpPr>
          <p:cNvPr id="16389" name="Slide Number Placeholder 2"/>
          <p:cNvSpPr>
            <a:spLocks noGrp="1"/>
          </p:cNvSpPr>
          <p:nvPr>
            <p:ph type="sldNum" sz="quarter" idx="12"/>
          </p:nvPr>
        </p:nvSpPr>
        <p:spPr>
          <a:noFill/>
        </p:spPr>
        <p:txBody>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266F9FBE-14F3-4000-AB77-2EF24415C4E6}" type="slidenum">
              <a:rPr lang="fi-FI" altLang="fi-FI" sz="1400" smtClean="0"/>
              <a:pPr>
                <a:spcBef>
                  <a:spcPct val="0"/>
                </a:spcBef>
                <a:buFontTx/>
                <a:buNone/>
              </a:pPr>
              <a:t>4</a:t>
            </a:fld>
            <a:endParaRPr lang="fi-FI" altLang="fi-FI" sz="1400"/>
          </a:p>
        </p:txBody>
      </p:sp>
      <p:sp>
        <p:nvSpPr>
          <p:cNvPr id="2" name="Footer Placeholder 1">
            <a:extLst>
              <a:ext uri="{FF2B5EF4-FFF2-40B4-BE49-F238E27FC236}">
                <a16:creationId xmlns:a16="http://schemas.microsoft.com/office/drawing/2014/main" id="{4DB8B0D5-66B1-47B7-A841-34638E215139}"/>
              </a:ext>
            </a:extLst>
          </p:cNvPr>
          <p:cNvSpPr>
            <a:spLocks noGrp="1"/>
          </p:cNvSpPr>
          <p:nvPr>
            <p:ph type="ftr" sz="quarter" idx="11"/>
          </p:nvPr>
        </p:nvSpPr>
        <p:spPr/>
        <p:txBody>
          <a:bodyPr/>
          <a:lstStyle/>
          <a:p>
            <a:pPr>
              <a:defRPr/>
            </a:pPr>
            <a:r>
              <a:rPr lang="fi-FI" altLang="fi-FI"/>
              <a:t>Työryhmätapaaminen 1.11.2023</a:t>
            </a:r>
          </a:p>
        </p:txBody>
      </p:sp>
    </p:spTree>
    <p:extLst>
      <p:ext uri="{BB962C8B-B14F-4D97-AF65-F5344CB8AC3E}">
        <p14:creationId xmlns:p14="http://schemas.microsoft.com/office/powerpoint/2010/main" val="3988146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t>Työryhmien projektit</a:t>
            </a:r>
          </a:p>
        </p:txBody>
      </p:sp>
      <p:sp>
        <p:nvSpPr>
          <p:cNvPr id="14339" name="Content Placeholder 1"/>
          <p:cNvSpPr>
            <a:spLocks noGrp="1"/>
          </p:cNvSpPr>
          <p:nvPr>
            <p:ph idx="1"/>
          </p:nvPr>
        </p:nvSpPr>
        <p:spPr>
          <a:xfrm>
            <a:off x="685800" y="1981200"/>
            <a:ext cx="8278813" cy="4075043"/>
          </a:xfrm>
        </p:spPr>
        <p:txBody>
          <a:bodyPr/>
          <a:lstStyle/>
          <a:p>
            <a:r>
              <a:rPr lang="fi-FI" altLang="en-US" sz="2000"/>
              <a:t>Valmistuneet projektit</a:t>
            </a:r>
          </a:p>
          <a:p>
            <a:pPr lvl="1"/>
            <a:r>
              <a:rPr lang="fi-FI" altLang="en-US"/>
              <a:t>LTR: Tulistimien </a:t>
            </a:r>
            <a:r>
              <a:rPr lang="fi-FI" altLang="en-US" err="1"/>
              <a:t>max</a:t>
            </a:r>
            <a:r>
              <a:rPr lang="fi-FI" altLang="en-US"/>
              <a:t>. T-lisän muutos kattilan koon funktiona osat I&amp;II (LUT)</a:t>
            </a:r>
          </a:p>
          <a:p>
            <a:pPr lvl="1"/>
            <a:r>
              <a:rPr lang="fi-FI" altLang="en-US"/>
              <a:t>ATR: Kattilalaitoksen sähkötekniset turvajärjestelmät – Päivitys (Savonia)</a:t>
            </a:r>
          </a:p>
          <a:p>
            <a:pPr lvl="1"/>
            <a:r>
              <a:rPr lang="fi-FI" altLang="en-US"/>
              <a:t>YTR: Hajukaasujen polttosuosituksen päivitys, käännöstyö (</a:t>
            </a:r>
            <a:r>
              <a:rPr lang="fi-FI" altLang="en-US" err="1"/>
              <a:t>Grano</a:t>
            </a:r>
            <a:r>
              <a:rPr lang="fi-FI" altLang="en-US"/>
              <a:t>)</a:t>
            </a:r>
          </a:p>
          <a:p>
            <a:pPr lvl="1"/>
            <a:r>
              <a:rPr lang="fi-FI" altLang="fi-FI"/>
              <a:t>YTR: Opinnäytetyökoonti (AFRY)</a:t>
            </a:r>
            <a:endParaRPr lang="fi-FI" altLang="en-US"/>
          </a:p>
          <a:p>
            <a:pPr lvl="1"/>
            <a:r>
              <a:rPr lang="fi-FI" altLang="en-US"/>
              <a:t>YTR: CCUS diplomityö (LUT)</a:t>
            </a:r>
          </a:p>
          <a:p>
            <a:pPr lvl="1"/>
            <a:r>
              <a:rPr lang="fi-FI" altLang="en-US"/>
              <a:t>YTR: Viherlipeäsakan POP-yhdisteet (</a:t>
            </a:r>
            <a:r>
              <a:rPr lang="fi-FI" altLang="en-US" err="1"/>
              <a:t>Eurofins</a:t>
            </a:r>
            <a:r>
              <a:rPr lang="fi-FI" altLang="en-US"/>
              <a:t>/AFRY)</a:t>
            </a:r>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DD9723F1-A26C-4297-873A-52A22B3414EA}"/>
              </a:ext>
            </a:extLst>
          </p:cNvPr>
          <p:cNvSpPr>
            <a:spLocks noGrp="1"/>
          </p:cNvSpPr>
          <p:nvPr>
            <p:ph type="sldNum" sz="quarter" idx="12"/>
          </p:nvPr>
        </p:nvSpPr>
        <p:spPr/>
        <p:txBody>
          <a:bodyPr/>
          <a:lstStyle/>
          <a:p>
            <a:pPr>
              <a:defRPr/>
            </a:pPr>
            <a:fld id="{93D2C924-D825-43CE-8D51-1211A3096B68}" type="slidenum">
              <a:rPr lang="fi-FI" altLang="fi-FI" smtClean="0"/>
              <a:pPr>
                <a:defRPr/>
              </a:pPr>
              <a:t>5</a:t>
            </a:fld>
            <a:endParaRPr lang="fi-FI" altLang="fi-FI"/>
          </a:p>
        </p:txBody>
      </p:sp>
    </p:spTree>
    <p:extLst>
      <p:ext uri="{BB962C8B-B14F-4D97-AF65-F5344CB8AC3E}">
        <p14:creationId xmlns:p14="http://schemas.microsoft.com/office/powerpoint/2010/main" val="416514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t>Työryhmien projektit</a:t>
            </a:r>
          </a:p>
        </p:txBody>
      </p:sp>
      <p:sp>
        <p:nvSpPr>
          <p:cNvPr id="14339" name="Content Placeholder 1"/>
          <p:cNvSpPr>
            <a:spLocks noGrp="1"/>
          </p:cNvSpPr>
          <p:nvPr>
            <p:ph idx="1"/>
          </p:nvPr>
        </p:nvSpPr>
        <p:spPr>
          <a:xfrm>
            <a:off x="685800" y="1981200"/>
            <a:ext cx="8278813" cy="4075043"/>
          </a:xfrm>
        </p:spPr>
        <p:txBody>
          <a:bodyPr/>
          <a:lstStyle/>
          <a:p>
            <a:r>
              <a:rPr lang="fi-FI" altLang="en-US" sz="2000"/>
              <a:t>Tämän hetken käynnissä olevat projektit</a:t>
            </a:r>
          </a:p>
          <a:p>
            <a:pPr lvl="1"/>
            <a:r>
              <a:rPr lang="fi-FI" altLang="en-US"/>
              <a:t>KTR/ATR: Soodakattilan käytettävyyden ja luotettavuuden arviointi (LUT)</a:t>
            </a:r>
          </a:p>
          <a:p>
            <a:pPr lvl="1"/>
            <a:r>
              <a:rPr lang="fi-FI" altLang="en-US"/>
              <a:t>LTR: Korkean kapan vaikutus mustalipeän ominaisuuksiin</a:t>
            </a:r>
          </a:p>
          <a:p>
            <a:pPr lvl="1"/>
            <a:r>
              <a:rPr lang="fi-FI" altLang="en-US"/>
              <a:t>ATR: Järjestelmien välinen tiedonsiirto soodakattilalla – esimerkkinä OPC UA</a:t>
            </a:r>
          </a:p>
          <a:p>
            <a:pPr lvl="1"/>
            <a:r>
              <a:rPr lang="fi-FI" altLang="en-US"/>
              <a:t>ATR: Lipeäkierron jatkuvatoimisten mittalaitteiden luotettavuus</a:t>
            </a:r>
          </a:p>
          <a:p>
            <a:pPr lvl="1"/>
            <a:r>
              <a:rPr lang="fi-FI" altLang="en-US"/>
              <a:t>YTR: Sulfaattisuolojen hyötykäyttömahdollisuudet</a:t>
            </a:r>
            <a:endParaRPr lang="fi-FI" altLang="en-US">
              <a:ea typeface="+mn-lt"/>
              <a:cs typeface="+mn-lt"/>
            </a:endParaRPr>
          </a:p>
          <a:p>
            <a:pPr marL="457200" lvl="1" indent="0">
              <a:buNone/>
            </a:pPr>
            <a:endParaRPr lang="fi-FI" altLang="en-US" sz="1800">
              <a:cs typeface="Times New Roman"/>
            </a:endParaRPr>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DD9723F1-A26C-4297-873A-52A22B3414EA}"/>
              </a:ext>
            </a:extLst>
          </p:cNvPr>
          <p:cNvSpPr>
            <a:spLocks noGrp="1"/>
          </p:cNvSpPr>
          <p:nvPr>
            <p:ph type="sldNum" sz="quarter" idx="12"/>
          </p:nvPr>
        </p:nvSpPr>
        <p:spPr/>
        <p:txBody>
          <a:bodyPr/>
          <a:lstStyle/>
          <a:p>
            <a:pPr>
              <a:defRPr/>
            </a:pPr>
            <a:fld id="{93D2C924-D825-43CE-8D51-1211A3096B68}" type="slidenum">
              <a:rPr lang="fi-FI" altLang="fi-FI" smtClean="0"/>
              <a:pPr>
                <a:defRPr/>
              </a:pPr>
              <a:t>6</a:t>
            </a:fld>
            <a:endParaRPr lang="fi-FI" altLang="fi-FI"/>
          </a:p>
        </p:txBody>
      </p:sp>
    </p:spTree>
    <p:extLst>
      <p:ext uri="{BB962C8B-B14F-4D97-AF65-F5344CB8AC3E}">
        <p14:creationId xmlns:p14="http://schemas.microsoft.com/office/powerpoint/2010/main" val="70951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t>Työryhmien projektit</a:t>
            </a:r>
          </a:p>
        </p:txBody>
      </p:sp>
      <p:sp>
        <p:nvSpPr>
          <p:cNvPr id="14339" name="Content Placeholder 1"/>
          <p:cNvSpPr>
            <a:spLocks noGrp="1"/>
          </p:cNvSpPr>
          <p:nvPr>
            <p:ph idx="1"/>
          </p:nvPr>
        </p:nvSpPr>
        <p:spPr>
          <a:xfrm>
            <a:off x="685800" y="1981200"/>
            <a:ext cx="8278813" cy="4075043"/>
          </a:xfrm>
        </p:spPr>
        <p:txBody>
          <a:bodyPr/>
          <a:lstStyle/>
          <a:p>
            <a:r>
              <a:rPr lang="fi-FI" altLang="en-US" sz="2000"/>
              <a:t>Tämän hetken projektiehdotukset</a:t>
            </a:r>
          </a:p>
          <a:p>
            <a:pPr lvl="1"/>
            <a:r>
              <a:rPr lang="fi-FI" altLang="en-US"/>
              <a:t>YTR: </a:t>
            </a:r>
            <a:r>
              <a:rPr lang="fi-FI" altLang="en-US" err="1"/>
              <a:t>NOx</a:t>
            </a:r>
            <a:r>
              <a:rPr lang="fi-FI" altLang="en-US"/>
              <a:t>-päästöjen minimointi</a:t>
            </a:r>
          </a:p>
          <a:p>
            <a:pPr lvl="1"/>
            <a:r>
              <a:rPr lang="fi-FI" altLang="en-US"/>
              <a:t>YTR: BAT BREF: Yhdistyksen katsaus sivuvirtakäytäntöihin</a:t>
            </a:r>
          </a:p>
          <a:p>
            <a:pPr lvl="1"/>
            <a:r>
              <a:rPr lang="fi-FI" altLang="en-US"/>
              <a:t>LTR: Tulistimien </a:t>
            </a:r>
            <a:r>
              <a:rPr lang="fi-FI" altLang="en-US" err="1"/>
              <a:t>max</a:t>
            </a:r>
            <a:r>
              <a:rPr lang="fi-FI" altLang="en-US"/>
              <a:t>. T-lisän muutos kattilan koon funktiona osat III&amp;IV (LUT, ÅA)</a:t>
            </a:r>
          </a:p>
          <a:p>
            <a:pPr lvl="1"/>
            <a:endParaRPr lang="fi-FI" altLang="en-US" sz="1800"/>
          </a:p>
          <a:p>
            <a:pPr lvl="1"/>
            <a:endParaRPr lang="fi-FI" altLang="en-US" sz="1800"/>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9D290E7A-FCB6-457D-89B8-51A2B1E69331}"/>
              </a:ext>
            </a:extLst>
          </p:cNvPr>
          <p:cNvSpPr>
            <a:spLocks noGrp="1"/>
          </p:cNvSpPr>
          <p:nvPr>
            <p:ph type="sldNum" sz="quarter" idx="12"/>
          </p:nvPr>
        </p:nvSpPr>
        <p:spPr/>
        <p:txBody>
          <a:bodyPr/>
          <a:lstStyle/>
          <a:p>
            <a:pPr>
              <a:defRPr/>
            </a:pPr>
            <a:fld id="{93D2C924-D825-43CE-8D51-1211A3096B68}" type="slidenum">
              <a:rPr lang="fi-FI" altLang="fi-FI" smtClean="0"/>
              <a:pPr>
                <a:defRPr/>
              </a:pPr>
              <a:t>7</a:t>
            </a:fld>
            <a:endParaRPr lang="fi-FI" altLang="fi-FI"/>
          </a:p>
        </p:txBody>
      </p:sp>
    </p:spTree>
    <p:extLst>
      <p:ext uri="{BB962C8B-B14F-4D97-AF65-F5344CB8AC3E}">
        <p14:creationId xmlns:p14="http://schemas.microsoft.com/office/powerpoint/2010/main" val="336807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fi-FI" altLang="en-US"/>
              <a:t>Tulevia tapahtumia</a:t>
            </a:r>
          </a:p>
        </p:txBody>
      </p:sp>
      <p:sp>
        <p:nvSpPr>
          <p:cNvPr id="14339" name="Content Placeholder 1"/>
          <p:cNvSpPr>
            <a:spLocks noGrp="1"/>
          </p:cNvSpPr>
          <p:nvPr>
            <p:ph idx="1"/>
          </p:nvPr>
        </p:nvSpPr>
        <p:spPr>
          <a:xfrm>
            <a:off x="685800" y="1981200"/>
            <a:ext cx="8278813" cy="4075043"/>
          </a:xfrm>
        </p:spPr>
        <p:txBody>
          <a:bodyPr/>
          <a:lstStyle/>
          <a:p>
            <a:r>
              <a:rPr lang="fi-FI" sz="2000"/>
              <a:t>Tulevia tapahtumia:</a:t>
            </a:r>
            <a:endParaRPr lang="en-US" sz="2000"/>
          </a:p>
          <a:p>
            <a:pPr lvl="1"/>
            <a:r>
              <a:rPr lang="fi-FI"/>
              <a:t>Soodakattilapäivät, 2.11.2023, Paasitorni, Helsinki</a:t>
            </a:r>
            <a:endParaRPr lang="en-US"/>
          </a:p>
          <a:p>
            <a:pPr lvl="1"/>
            <a:r>
              <a:rPr lang="fi-FI"/>
              <a:t>Konemestaripäivät 25.1.2024, Varkaus</a:t>
            </a:r>
            <a:endParaRPr lang="en-US"/>
          </a:p>
          <a:p>
            <a:pPr lvl="1"/>
            <a:r>
              <a:rPr lang="fi-FI"/>
              <a:t>Operaattoripäivät 13.-14.3.2024, Tampere</a:t>
            </a:r>
            <a:endParaRPr lang="en-US"/>
          </a:p>
          <a:p>
            <a:pPr lvl="1"/>
            <a:r>
              <a:rPr lang="fi-FI"/>
              <a:t>Vuosikokous, 18.4.2024, Helsinki</a:t>
            </a:r>
            <a:endParaRPr lang="en-US">
              <a:cs typeface="Times New Roman"/>
            </a:endParaRPr>
          </a:p>
          <a:p>
            <a:pPr lvl="1"/>
            <a:r>
              <a:rPr lang="fi-FI"/>
              <a:t>Yhdistyksen 60-vuotisjuhlaseminaari, 5.-7.6.2024, Helsinki-Tukholma-Helsinki risteily</a:t>
            </a:r>
          </a:p>
        </p:txBody>
      </p:sp>
      <p:sp>
        <p:nvSpPr>
          <p:cNvPr id="3" name="Footer Placeholder 2">
            <a:extLst>
              <a:ext uri="{FF2B5EF4-FFF2-40B4-BE49-F238E27FC236}">
                <a16:creationId xmlns:a16="http://schemas.microsoft.com/office/drawing/2014/main" id="{85A403E9-7143-4759-B62F-5B7F583B412A}"/>
              </a:ext>
            </a:extLst>
          </p:cNvPr>
          <p:cNvSpPr>
            <a:spLocks noGrp="1"/>
          </p:cNvSpPr>
          <p:nvPr>
            <p:ph type="ftr" sz="quarter" idx="11"/>
          </p:nvPr>
        </p:nvSpPr>
        <p:spPr/>
        <p:txBody>
          <a:bodyPr/>
          <a:lstStyle/>
          <a:p>
            <a:pPr>
              <a:defRPr/>
            </a:pPr>
            <a:r>
              <a:rPr lang="fi-FI" altLang="fi-FI"/>
              <a:t>Työryhmätapaaminen 1.11.2023</a:t>
            </a:r>
          </a:p>
        </p:txBody>
      </p:sp>
      <p:sp>
        <p:nvSpPr>
          <p:cNvPr id="2" name="Slide Number Placeholder 1">
            <a:extLst>
              <a:ext uri="{FF2B5EF4-FFF2-40B4-BE49-F238E27FC236}">
                <a16:creationId xmlns:a16="http://schemas.microsoft.com/office/drawing/2014/main" id="{9D290E7A-FCB6-457D-89B8-51A2B1E69331}"/>
              </a:ext>
            </a:extLst>
          </p:cNvPr>
          <p:cNvSpPr>
            <a:spLocks noGrp="1"/>
          </p:cNvSpPr>
          <p:nvPr>
            <p:ph type="sldNum" sz="quarter" idx="12"/>
          </p:nvPr>
        </p:nvSpPr>
        <p:spPr/>
        <p:txBody>
          <a:bodyPr/>
          <a:lstStyle/>
          <a:p>
            <a:pPr>
              <a:defRPr/>
            </a:pPr>
            <a:fld id="{93D2C924-D825-43CE-8D51-1211A3096B68}" type="slidenum">
              <a:rPr lang="fi-FI" altLang="fi-FI" smtClean="0"/>
              <a:pPr>
                <a:defRPr/>
              </a:pPr>
              <a:t>8</a:t>
            </a:fld>
            <a:endParaRPr lang="fi-FI" altLang="fi-FI"/>
          </a:p>
        </p:txBody>
      </p:sp>
    </p:spTree>
    <p:extLst>
      <p:ext uri="{BB962C8B-B14F-4D97-AF65-F5344CB8AC3E}">
        <p14:creationId xmlns:p14="http://schemas.microsoft.com/office/powerpoint/2010/main" val="10417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CF19D-7949-4255-9228-FD20ABD6BBF2}"/>
              </a:ext>
            </a:extLst>
          </p:cNvPr>
          <p:cNvSpPr>
            <a:spLocks noGrp="1"/>
          </p:cNvSpPr>
          <p:nvPr>
            <p:ph type="title"/>
          </p:nvPr>
        </p:nvSpPr>
        <p:spPr>
          <a:xfrm>
            <a:off x="2231796" y="111963"/>
            <a:ext cx="7772400" cy="1143000"/>
          </a:xfrm>
        </p:spPr>
        <p:txBody>
          <a:bodyPr/>
          <a:lstStyle/>
          <a:p>
            <a:r>
              <a:rPr lang="fi-FI"/>
              <a:t>Projektien suunnittelu- ja seurantarunko</a:t>
            </a:r>
            <a:endParaRPr lang="en-US"/>
          </a:p>
        </p:txBody>
      </p:sp>
      <p:sp>
        <p:nvSpPr>
          <p:cNvPr id="3" name="Content Placeholder 2">
            <a:extLst>
              <a:ext uri="{FF2B5EF4-FFF2-40B4-BE49-F238E27FC236}">
                <a16:creationId xmlns:a16="http://schemas.microsoft.com/office/drawing/2014/main" id="{DA574FD8-50A4-4541-899B-A5712C65F93A}"/>
              </a:ext>
            </a:extLst>
          </p:cNvPr>
          <p:cNvSpPr>
            <a:spLocks noGrp="1"/>
          </p:cNvSpPr>
          <p:nvPr>
            <p:ph idx="1"/>
          </p:nvPr>
        </p:nvSpPr>
        <p:spPr>
          <a:xfrm>
            <a:off x="685800" y="951319"/>
            <a:ext cx="7663070" cy="5553176"/>
          </a:xfrm>
        </p:spPr>
        <p:txBody>
          <a:bodyPr/>
          <a:lstStyle/>
          <a:p>
            <a:pPr algn="l">
              <a:buFont typeface="+mj-lt"/>
              <a:buAutoNum type="arabicPeriod"/>
            </a:pPr>
            <a:r>
              <a:rPr lang="fi-FI" sz="1300" b="1" i="0">
                <a:solidFill>
                  <a:srgbClr val="000000"/>
                </a:solidFill>
                <a:effectLst/>
                <a:highlight>
                  <a:srgbClr val="FFFF00"/>
                </a:highlight>
                <a:latin typeface="+mj-lt"/>
              </a:rPr>
              <a:t>Projektin tavoite</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Yhdistyksen näkökulmasta</a:t>
            </a:r>
          </a:p>
          <a:p>
            <a:pPr algn="l">
              <a:buFont typeface="Arial" panose="020B0604020202020204" pitchFamily="34" charset="0"/>
              <a:buChar char="•"/>
            </a:pPr>
            <a:r>
              <a:rPr lang="fi-FI" sz="1300" b="0" i="0">
                <a:solidFill>
                  <a:srgbClr val="000000"/>
                </a:solidFill>
                <a:effectLst/>
                <a:highlight>
                  <a:srgbClr val="FFFF00"/>
                </a:highlight>
                <a:latin typeface="+mj-lt"/>
              </a:rPr>
              <a:t>Lainsäädännön muutokset/muu ajankohtainen syy</a:t>
            </a:r>
          </a:p>
          <a:p>
            <a:pPr algn="l">
              <a:buFont typeface="+mj-lt"/>
              <a:buAutoNum type="arabicPeriod" startAt="2"/>
            </a:pPr>
            <a:r>
              <a:rPr lang="fi-FI" sz="1300" b="1" i="0">
                <a:solidFill>
                  <a:srgbClr val="000000"/>
                </a:solidFill>
                <a:effectLst/>
                <a:highlight>
                  <a:srgbClr val="FFFF00"/>
                </a:highlight>
                <a:latin typeface="+mj-lt"/>
              </a:rPr>
              <a:t>Aiemmat aiheesta tehdyt työt tai aiheeseen liittyvät standardit</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Yhdistyksen aiemmat työt</a:t>
            </a:r>
          </a:p>
          <a:p>
            <a:pPr algn="l">
              <a:buFont typeface="Arial" panose="020B0604020202020204" pitchFamily="34" charset="0"/>
              <a:buChar char="•"/>
            </a:pPr>
            <a:r>
              <a:rPr lang="fi-FI" sz="1300" b="0" i="0">
                <a:solidFill>
                  <a:srgbClr val="000000"/>
                </a:solidFill>
                <a:effectLst/>
                <a:highlight>
                  <a:srgbClr val="FFFF00"/>
                </a:highlight>
                <a:latin typeface="+mj-lt"/>
              </a:rPr>
              <a:t>Akateemiset työt</a:t>
            </a:r>
          </a:p>
          <a:p>
            <a:pPr algn="l">
              <a:buFont typeface="Arial" panose="020B0604020202020204" pitchFamily="34" charset="0"/>
              <a:buChar char="•"/>
            </a:pPr>
            <a:r>
              <a:rPr lang="fi-FI" sz="1300" b="0" i="0">
                <a:solidFill>
                  <a:srgbClr val="000000"/>
                </a:solidFill>
                <a:effectLst/>
                <a:highlight>
                  <a:srgbClr val="FFFF00"/>
                </a:highlight>
                <a:latin typeface="+mj-lt"/>
              </a:rPr>
              <a:t>Standardit</a:t>
            </a:r>
          </a:p>
          <a:p>
            <a:pPr algn="l">
              <a:buFont typeface="+mj-lt"/>
              <a:buAutoNum type="arabicPeriod" startAt="3"/>
            </a:pPr>
            <a:r>
              <a:rPr lang="fi-FI" sz="1300" b="1" i="0">
                <a:solidFill>
                  <a:srgbClr val="000000"/>
                </a:solidFill>
                <a:effectLst/>
                <a:highlight>
                  <a:srgbClr val="FFFF00"/>
                </a:highlight>
                <a:latin typeface="+mj-lt"/>
              </a:rPr>
              <a:t>Projektisuunnitelma</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Projektin vaiheistus</a:t>
            </a:r>
          </a:p>
          <a:p>
            <a:pPr algn="l">
              <a:buFont typeface="+mj-lt"/>
              <a:buAutoNum type="arabicPeriod" startAt="4"/>
            </a:pPr>
            <a:r>
              <a:rPr lang="fi-FI" sz="1300" b="1" i="0">
                <a:solidFill>
                  <a:srgbClr val="000000"/>
                </a:solidFill>
                <a:effectLst/>
                <a:highlight>
                  <a:srgbClr val="FFFF00"/>
                </a:highlight>
                <a:latin typeface="+mj-lt"/>
              </a:rPr>
              <a:t>Projektin tekijä(t)</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Tilauksen tekevät työryhmät ja yhteistyö</a:t>
            </a:r>
          </a:p>
          <a:p>
            <a:pPr algn="l">
              <a:buFont typeface="Arial" panose="020B0604020202020204" pitchFamily="34" charset="0"/>
              <a:buChar char="•"/>
            </a:pPr>
            <a:r>
              <a:rPr lang="fi-FI" sz="1300" b="0" i="0">
                <a:solidFill>
                  <a:srgbClr val="000000"/>
                </a:solidFill>
                <a:effectLst/>
                <a:highlight>
                  <a:srgbClr val="FFFF00"/>
                </a:highlight>
                <a:latin typeface="+mj-lt"/>
              </a:rPr>
              <a:t>Projektipäällikkö</a:t>
            </a:r>
          </a:p>
          <a:p>
            <a:pPr algn="l">
              <a:buFont typeface="Arial" panose="020B0604020202020204" pitchFamily="34" charset="0"/>
              <a:buChar char="•"/>
            </a:pPr>
            <a:r>
              <a:rPr lang="fi-FI" sz="1300" b="0" i="0">
                <a:solidFill>
                  <a:srgbClr val="000000"/>
                </a:solidFill>
                <a:effectLst/>
                <a:highlight>
                  <a:srgbClr val="FFFF00"/>
                </a:highlight>
                <a:latin typeface="+mj-lt"/>
              </a:rPr>
              <a:t>Projektin tekijä (+ohjaaja, jos opinnäytetyö)</a:t>
            </a:r>
          </a:p>
          <a:p>
            <a:pPr algn="l">
              <a:buFont typeface="+mj-lt"/>
              <a:buAutoNum type="arabicPeriod" startAt="5"/>
            </a:pPr>
            <a:r>
              <a:rPr lang="fi-FI" sz="1300" b="1" i="0">
                <a:solidFill>
                  <a:srgbClr val="000000"/>
                </a:solidFill>
                <a:effectLst/>
                <a:highlight>
                  <a:srgbClr val="FFFF00"/>
                </a:highlight>
                <a:latin typeface="+mj-lt"/>
              </a:rPr>
              <a:t>Projektin kustannukset</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Kulujen jakautuminen eri tilikausille</a:t>
            </a:r>
          </a:p>
          <a:p>
            <a:pPr algn="l">
              <a:buFont typeface="Arial" panose="020B0604020202020204" pitchFamily="34" charset="0"/>
              <a:buChar char="•"/>
            </a:pPr>
            <a:r>
              <a:rPr lang="fi-FI" sz="1300" b="0" i="0">
                <a:solidFill>
                  <a:srgbClr val="000000"/>
                </a:solidFill>
                <a:effectLst/>
                <a:highlight>
                  <a:srgbClr val="FFFF00"/>
                </a:highlight>
                <a:latin typeface="+mj-lt"/>
              </a:rPr>
              <a:t>Mahdollinen ulkopuolinen rahoitus</a:t>
            </a:r>
          </a:p>
          <a:p>
            <a:pPr algn="l">
              <a:buFont typeface="+mj-lt"/>
              <a:buAutoNum type="arabicPeriod" startAt="6"/>
            </a:pPr>
            <a:r>
              <a:rPr lang="fi-FI" sz="1300" b="1" i="0">
                <a:solidFill>
                  <a:srgbClr val="000000"/>
                </a:solidFill>
                <a:effectLst/>
                <a:highlight>
                  <a:srgbClr val="FFFF00"/>
                </a:highlight>
                <a:latin typeface="+mj-lt"/>
              </a:rPr>
              <a:t>Projektin aikataulu</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err="1">
                <a:solidFill>
                  <a:srgbClr val="000000"/>
                </a:solidFill>
                <a:effectLst/>
                <a:highlight>
                  <a:srgbClr val="FFFF00"/>
                </a:highlight>
                <a:latin typeface="+mj-lt"/>
              </a:rPr>
              <a:t>Milestones</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Esitelmän ajankohta</a:t>
            </a:r>
          </a:p>
          <a:p>
            <a:pPr algn="l">
              <a:buFont typeface="+mj-lt"/>
              <a:buAutoNum type="arabicPeriod" startAt="7"/>
            </a:pPr>
            <a:r>
              <a:rPr lang="fi-FI" sz="1300" b="1" i="0">
                <a:solidFill>
                  <a:srgbClr val="000000"/>
                </a:solidFill>
                <a:effectLst/>
                <a:highlight>
                  <a:srgbClr val="FFFF00"/>
                </a:highlight>
                <a:latin typeface="+mj-lt"/>
              </a:rPr>
              <a:t>Tilanne</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Ajankohtainen tilanne ja seuraavaksi tehtävät </a:t>
            </a:r>
            <a:r>
              <a:rPr lang="fi-FI" sz="1300" b="0" i="0" err="1">
                <a:solidFill>
                  <a:srgbClr val="000000"/>
                </a:solidFill>
                <a:effectLst/>
                <a:highlight>
                  <a:srgbClr val="FFFF00"/>
                </a:highlight>
                <a:latin typeface="+mj-lt"/>
              </a:rPr>
              <a:t>taskit</a:t>
            </a:r>
            <a:endParaRPr lang="fi-FI" sz="1300" b="0" i="0">
              <a:solidFill>
                <a:srgbClr val="000000"/>
              </a:solidFill>
              <a:effectLst/>
              <a:highlight>
                <a:srgbClr val="FFFF00"/>
              </a:highlight>
              <a:latin typeface="+mj-lt"/>
            </a:endParaRPr>
          </a:p>
          <a:p>
            <a:pPr algn="l">
              <a:buFont typeface="Arial" panose="020B0604020202020204" pitchFamily="34" charset="0"/>
              <a:buChar char="•"/>
            </a:pPr>
            <a:r>
              <a:rPr lang="fi-FI" sz="1300" b="0" i="0">
                <a:solidFill>
                  <a:srgbClr val="000000"/>
                </a:solidFill>
                <a:effectLst/>
                <a:highlight>
                  <a:srgbClr val="FFFF00"/>
                </a:highlight>
                <a:latin typeface="+mj-lt"/>
              </a:rPr>
              <a:t>Projektia käsittelevät pöytäkirjat (esim. LTR 1/2023, Hallitus 2/2023)</a:t>
            </a:r>
          </a:p>
          <a:p>
            <a:pPr marL="914400" lvl="2" indent="0">
              <a:buNone/>
            </a:pPr>
            <a:endParaRPr lang="fi-FI" sz="1200" b="1" i="0" strike="noStrike">
              <a:solidFill>
                <a:srgbClr val="000000"/>
              </a:solidFill>
              <a:effectLst/>
              <a:latin typeface="Source Sans Pro" panose="020B0503030403020204" pitchFamily="34" charset="0"/>
              <a:hlinkClick r:id="rId3" tooltip="K-17120 – Metsä Fibre Oy, Kemin tehtaat – 9.5.2022 10:00"/>
            </a:endParaRPr>
          </a:p>
        </p:txBody>
      </p:sp>
      <p:sp>
        <p:nvSpPr>
          <p:cNvPr id="4" name="Footer Placeholder 3">
            <a:extLst>
              <a:ext uri="{FF2B5EF4-FFF2-40B4-BE49-F238E27FC236}">
                <a16:creationId xmlns:a16="http://schemas.microsoft.com/office/drawing/2014/main" id="{AE8D21A1-5DC3-4B56-8793-60FB6F2033D6}"/>
              </a:ext>
            </a:extLst>
          </p:cNvPr>
          <p:cNvSpPr>
            <a:spLocks noGrp="1"/>
          </p:cNvSpPr>
          <p:nvPr>
            <p:ph type="ftr" sz="quarter" idx="11"/>
          </p:nvPr>
        </p:nvSpPr>
        <p:spPr/>
        <p:txBody>
          <a:bodyPr/>
          <a:lstStyle/>
          <a:p>
            <a:pPr>
              <a:defRPr/>
            </a:pPr>
            <a:r>
              <a:rPr lang="fi-FI" altLang="fi-FI"/>
              <a:t>Työryhmätapaaminen 1.11.2023</a:t>
            </a:r>
          </a:p>
        </p:txBody>
      </p:sp>
      <p:sp>
        <p:nvSpPr>
          <p:cNvPr id="5" name="Slide Number Placeholder 4">
            <a:extLst>
              <a:ext uri="{FF2B5EF4-FFF2-40B4-BE49-F238E27FC236}">
                <a16:creationId xmlns:a16="http://schemas.microsoft.com/office/drawing/2014/main" id="{03C26848-7C33-407D-BAB3-544035229868}"/>
              </a:ext>
            </a:extLst>
          </p:cNvPr>
          <p:cNvSpPr>
            <a:spLocks noGrp="1"/>
          </p:cNvSpPr>
          <p:nvPr>
            <p:ph type="sldNum" sz="quarter" idx="12"/>
          </p:nvPr>
        </p:nvSpPr>
        <p:spPr/>
        <p:txBody>
          <a:bodyPr/>
          <a:lstStyle/>
          <a:p>
            <a:pPr>
              <a:defRPr/>
            </a:pPr>
            <a:fld id="{93D2C924-D825-43CE-8D51-1211A3096B68}" type="slidenum">
              <a:rPr lang="fi-FI" altLang="fi-FI" smtClean="0"/>
              <a:pPr>
                <a:defRPr/>
              </a:pPr>
              <a:t>9</a:t>
            </a:fld>
            <a:endParaRPr lang="fi-FI" altLang="fi-FI"/>
          </a:p>
        </p:txBody>
      </p:sp>
      <p:sp>
        <p:nvSpPr>
          <p:cNvPr id="6" name="TextBox 5">
            <a:extLst>
              <a:ext uri="{FF2B5EF4-FFF2-40B4-BE49-F238E27FC236}">
                <a16:creationId xmlns:a16="http://schemas.microsoft.com/office/drawing/2014/main" id="{4CF12E6A-1C0B-C50A-7EB6-040473C1AE7C}"/>
              </a:ext>
            </a:extLst>
          </p:cNvPr>
          <p:cNvSpPr txBox="1"/>
          <p:nvPr/>
        </p:nvSpPr>
        <p:spPr>
          <a:xfrm>
            <a:off x="6019800" y="2788743"/>
            <a:ext cx="26298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ighlight>
                  <a:srgbClr val="FFFF00"/>
                </a:highlight>
                <a:latin typeface="Times New Roman"/>
                <a:cs typeface="Times New Roman"/>
              </a:rPr>
              <a:t>Projektirunko </a:t>
            </a:r>
            <a:r>
              <a:rPr lang="en-US" err="1">
                <a:highlight>
                  <a:srgbClr val="FFFF00"/>
                </a:highlight>
                <a:latin typeface="Times New Roman"/>
                <a:cs typeface="Times New Roman"/>
              </a:rPr>
              <a:t>löytyy</a:t>
            </a:r>
            <a:r>
              <a:rPr lang="en-US">
                <a:highlight>
                  <a:srgbClr val="FFFF00"/>
                </a:highlight>
                <a:latin typeface="Times New Roman"/>
                <a:cs typeface="Times New Roman"/>
              </a:rPr>
              <a:t> </a:t>
            </a:r>
            <a:r>
              <a:rPr lang="en-US" err="1">
                <a:highlight>
                  <a:srgbClr val="FFFF00"/>
                </a:highlight>
                <a:latin typeface="Times New Roman"/>
                <a:cs typeface="Times New Roman"/>
              </a:rPr>
              <a:t>nyt</a:t>
            </a:r>
            <a:r>
              <a:rPr lang="en-US">
                <a:highlight>
                  <a:srgbClr val="FFFF00"/>
                </a:highlight>
                <a:latin typeface="Times New Roman"/>
                <a:cs typeface="Times New Roman"/>
              </a:rPr>
              <a:t> </a:t>
            </a:r>
            <a:r>
              <a:rPr lang="en-US" err="1">
                <a:highlight>
                  <a:srgbClr val="FFFF00"/>
                </a:highlight>
                <a:latin typeface="Times New Roman"/>
                <a:cs typeface="Times New Roman"/>
              </a:rPr>
              <a:t>myös</a:t>
            </a:r>
            <a:r>
              <a:rPr lang="en-US">
                <a:highlight>
                  <a:srgbClr val="FFFF00"/>
                </a:highlight>
                <a:latin typeface="Times New Roman"/>
                <a:cs typeface="Times New Roman"/>
              </a:rPr>
              <a:t> </a:t>
            </a:r>
            <a:r>
              <a:rPr lang="en-US">
                <a:highlight>
                  <a:srgbClr val="FFFF00"/>
                </a:highlight>
                <a:latin typeface="Times New Roman"/>
                <a:cs typeface="Times New Roman"/>
                <a:hlinkClick r:id="rId4">
                  <a:extLst>
                    <a:ext uri="{A12FA001-AC4F-418D-AE19-62706E023703}">
                      <ahyp:hlinkClr xmlns:ahyp="http://schemas.microsoft.com/office/drawing/2018/hyperlinkcolor" val="tx"/>
                    </a:ext>
                  </a:extLst>
                </a:hlinkClick>
              </a:rPr>
              <a:t>projektit-kohdasta</a:t>
            </a:r>
            <a:r>
              <a:rPr lang="en-US">
                <a:highlight>
                  <a:srgbClr val="FFFF00"/>
                </a:highlight>
                <a:latin typeface="Times New Roman"/>
                <a:cs typeface="Times New Roman"/>
              </a:rPr>
              <a:t> </a:t>
            </a:r>
            <a:r>
              <a:rPr lang="en-US" err="1">
                <a:highlight>
                  <a:srgbClr val="FFFF00"/>
                </a:highlight>
                <a:latin typeface="Times New Roman"/>
                <a:cs typeface="Times New Roman"/>
              </a:rPr>
              <a:t>yhdistyksen</a:t>
            </a:r>
            <a:r>
              <a:rPr lang="en-US">
                <a:highlight>
                  <a:srgbClr val="FFFF00"/>
                </a:highlight>
                <a:latin typeface="Times New Roman"/>
                <a:cs typeface="Times New Roman"/>
              </a:rPr>
              <a:t> </a:t>
            </a:r>
            <a:r>
              <a:rPr lang="en-US" err="1">
                <a:highlight>
                  <a:srgbClr val="FFFF00"/>
                </a:highlight>
                <a:latin typeface="Times New Roman"/>
                <a:cs typeface="Times New Roman"/>
              </a:rPr>
              <a:t>jäsensivuilta</a:t>
            </a:r>
            <a:endParaRPr lang="en-US">
              <a:highlight>
                <a:srgbClr val="FFFF00"/>
              </a:highlight>
              <a:cs typeface="Times New Roman"/>
            </a:endParaRPr>
          </a:p>
        </p:txBody>
      </p:sp>
    </p:spTree>
    <p:extLst>
      <p:ext uri="{BB962C8B-B14F-4D97-AF65-F5344CB8AC3E}">
        <p14:creationId xmlns:p14="http://schemas.microsoft.com/office/powerpoint/2010/main" val="2723365641"/>
      </p:ext>
    </p:extLst>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0000FF"/>
      </a:hlink>
      <a:folHlink>
        <a:srgbClr val="0000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i-FI" altLang="fi-FI"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FF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867965-0f7f-46e3-830a-6182f13fad49" xsi:nil="true"/>
    <lcf76f155ced4ddcb4097134ff3c332f xmlns="188d7f79-974a-4e01-90b3-dac4ca23f6c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C9F30143E2C8438A5894D2AE451FE7" ma:contentTypeVersion="14" ma:contentTypeDescription="Create a new document." ma:contentTypeScope="" ma:versionID="a9e88a24127dfd92ff5eec02969d9d81">
  <xsd:schema xmlns:xsd="http://www.w3.org/2001/XMLSchema" xmlns:xs="http://www.w3.org/2001/XMLSchema" xmlns:p="http://schemas.microsoft.com/office/2006/metadata/properties" xmlns:ns2="188d7f79-974a-4e01-90b3-dac4ca23f6c3" xmlns:ns3="3b867965-0f7f-46e3-830a-6182f13fad49" targetNamespace="http://schemas.microsoft.com/office/2006/metadata/properties" ma:root="true" ma:fieldsID="9311b554f48937a8e4303356af478a4f" ns2:_="" ns3:_="">
    <xsd:import namespace="188d7f79-974a-4e01-90b3-dac4ca23f6c3"/>
    <xsd:import namespace="3b867965-0f7f-46e3-830a-6182f13fad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d7f79-974a-4e01-90b3-dac4ca23f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2a44f826-d9d4-4f4d-b061-51c0d85fd75e"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67965-0f7f-46e3-830a-6182f13fad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4985a73-9ae4-4344-a3bc-dde79e12c3f7}" ma:internalName="TaxCatchAll" ma:showField="CatchAllData" ma:web="3b867965-0f7f-46e3-830a-6182f13fad4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5AA3A0-CCE6-406E-B93E-0AE854D42103}">
  <ds:schemaRefs>
    <ds:schemaRef ds:uri="188d7f79-974a-4e01-90b3-dac4ca23f6c3"/>
    <ds:schemaRef ds:uri="3b867965-0f7f-46e3-830a-6182f13fad4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90FD34A-8504-4A89-9955-B429CAD61BA5}">
  <ds:schemaRefs>
    <ds:schemaRef ds:uri="188d7f79-974a-4e01-90b3-dac4ca23f6c3"/>
    <ds:schemaRef ds:uri="3b867965-0f7f-46e3-830a-6182f13fad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6A6DCC-5FC5-46CA-9F0A-CB2805448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lides>28</Slides>
  <Notes>26</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TYÖRYHMÄTAPAAMINEN</vt:lpstr>
      <vt:lpstr>PÄIVÄN OHJELMA</vt:lpstr>
      <vt:lpstr>Huomio Suomen Soodakattilayhdistys ry:n toimintaan osallistuville. Suomen Soodakattilayhdistys ry noudattaa kaikessa toiminnassaan kilpailulainsäädäntöä, joka asettaa rajoitukset järjestön toimintaan. Yhdistyksen järjestämissä kokouksissa tai muissa tapahtumissa ei keskustella aiheista, joilla voi olla vaikutusta yritysten kilpailukäyttäytymiseen. Toiminnan arvioinnissa käytetään kilpailulain 5 § säännöstä: sellaiset elinkeinonharjoittajien väliset sopimukset, elinkeinonharjoittajien yhteenliittymien päätökset sekä elinkeinonharjoittajien yhdenmukaistetut menettelytavat, joiden tarkoituksena on merkittävästi estää, rajoittaa tai vaikeuttaa kilpailua tai joista seuraa, että kilpailu merkittävästi estyy, rajoittuu tai vääristyy, ovat kiellettyjä. Tee seuraavia asioita: Jokaisella toimintaan osallistuvalla on velvollisuus puuttua saman  tien asiaan, mikäli havaitsee lainvastaista toimintaa. Pidä kirjaa kokouksen kulusta ja huolehdi pöytäkirjojen oikeellisuudesta. Älä tee seuraavia asioita: Älä keskustele missään yhdistyksen toimintaan liittyvässä yhteydessä kilpailullisesti arkaluontoisista asioista tai vaihda niistä tietoja. Tällaisia asioita ovat mm. hinnat, asiakkaat, tuotantomäärät, investointisuunnitelmat ja seisakkiajankohdat. Älä luo käytäntöjä, sääntöjä tai ohjeistuksia, jotka vaikuttavat  jäsenten mahdollisuuksiin kilpailla toisten yritysten kanssa.</vt:lpstr>
      <vt:lpstr>3. YHDISTYKSEN TOIMINTA</vt:lpstr>
      <vt:lpstr>Työryhmien projektit</vt:lpstr>
      <vt:lpstr>Työryhmien projektit</vt:lpstr>
      <vt:lpstr>Työryhmien projektit</vt:lpstr>
      <vt:lpstr>Tulevia tapahtumia</vt:lpstr>
      <vt:lpstr>Projektien suunnittelu- ja seurantarunko</vt:lpstr>
      <vt:lpstr>Sihteeristön tietokantaprojekti</vt:lpstr>
      <vt:lpstr>Nettisivujen kehittäminen</vt:lpstr>
      <vt:lpstr>4. TYÖPAJA</vt:lpstr>
      <vt:lpstr>Työpaja</vt:lpstr>
      <vt:lpstr>PROJEKTIPÄÄLLIKÖN ROOLI</vt:lpstr>
      <vt:lpstr>TYÖRYHMÄLÄISTEN ROOLI KOKOUSTEN ULKOPUOLELLA </vt:lpstr>
      <vt:lpstr>Työpajaryhmät</vt:lpstr>
      <vt:lpstr>KESTÄVÄSTI  SUUNNITELTU JA OPEROITU SOODAKATTILA </vt:lpstr>
      <vt:lpstr>KESTÄVÄSTI  SUUNNITELTU JA OPEROITU SOODAKATTILA </vt:lpstr>
      <vt:lpstr>ILMAPÄÄSTÖJEN VÄHENTÄMINEN - Mitä osaamista teillä on/pitäisi olla yksilö/organisaatiotasolla?</vt:lpstr>
      <vt:lpstr>ILMAPÄÄSTÖJEN VÄHENTÄMINEN</vt:lpstr>
      <vt:lpstr>TYÖRYHMIEN YHTEISET PROJEKTI-IDEAT </vt:lpstr>
      <vt:lpstr>TYÖRYHMIEN YHTEISET PROJEKTI-IDEAT</vt:lpstr>
      <vt:lpstr>5. SOODAKATTILOIDEN KÄYTETTÄVYYS JA LUOTETTAVUUS</vt:lpstr>
      <vt:lpstr>“Sellutehtaiden pidentyneiden ajojaksojen vaikutus soodakattiloiden käytettävyyteen ja luotettavuuteen. Voidaanko soodakattilan käyttöiän, kuormituksen, huoltokäytäntöjen, määräaikaistarkastusten tai erilaisten monitorointimenetelmien avulla päätellä soodakattiloiden käytettävyyteen ja luotettavuuteen vaikuttavat riskitekijät.”</vt:lpstr>
      <vt:lpstr>Soodakattiloiden käytettävyys ja luotettavuus</vt:lpstr>
      <vt:lpstr>Soodakattiloiden käytettävyys ja luotettavuus</vt:lpstr>
      <vt:lpstr>Soodakattiloiden käytettävyys ja luotettavuus</vt:lpstr>
      <vt:lpstr>KIITOS! Palautelomake lähetetty spostilla  Next: Soodakattilapäivien etkot ennakkoon ilmoittautuneille @Löyly, 18.00-&gt; </vt:lpstr>
    </vt:vector>
  </TitlesOfParts>
  <Company>Finnish Recovery Boiler Committee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Soodakattilapäivät 2010</dc:title>
  <dc:creator>Lampinen, Paivi</dc:creator>
  <cp:revision>1</cp:revision>
  <cp:lastPrinted>2021-09-08T06:05:58Z</cp:lastPrinted>
  <dcterms:created xsi:type="dcterms:W3CDTF">1995-06-17T23:31:02Z</dcterms:created>
  <dcterms:modified xsi:type="dcterms:W3CDTF">2023-12-05T13:10:46Z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0x01010040C9F30143E2C8438A5894D2AE451FE7</vt:lpwstr>
  </property>
  <property fmtid="{D5CDD505-2E9C-101B-9397-08002B2CF9AE}" pid="3" name="MediaServiceImageTags">
    <vt:lpwstr/>
  </property>
</Properties>
</file>