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99" d="100"/>
          <a:sy n="99" d="100"/>
        </p:scale>
        <p:origin x="5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771E9-CAAA-ABDA-3E96-24E7F5A8D9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2650FA-BE99-8F6E-A850-A15AF18198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FD021-61B8-9DF2-0B82-5619655BB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D16F-E9C8-4CFE-A408-8C85EB90304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2963A-D57D-460A-E9E3-3F147CB0C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804A8-9BF5-C86B-7742-B8EA1AB20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12542-58FF-4BCF-B110-4A5BCE1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103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0B3F8-7D99-6CC4-A7DF-8E82A3790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A9E9B1-857E-0B3C-0A1D-75A341C9C0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80B67-02E1-4DEB-928E-B63F962F3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D16F-E9C8-4CFE-A408-8C85EB90304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54B2F-E127-0D8C-217E-76F958F70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06299-A366-9EC0-AB6B-478B63D73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12542-58FF-4BCF-B110-4A5BCE1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760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989A91-14D9-6D39-E404-DB9C02EFDA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B8EDA6-0E82-07D5-19BC-F0B330DDAB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443AD2-4BC1-8721-4E02-AE3F344D7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D16F-E9C8-4CFE-A408-8C85EB90304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744724-CFC0-F61A-7714-86FAB9BE0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6485DC-F81D-5061-CF6E-B8CCE927A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12542-58FF-4BCF-B110-4A5BCE1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298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9F00C-9D93-E05A-AF9F-B052453B8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37CC2-46C4-DBE2-65D5-F1DFB5247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73EEDB-6CF3-5C45-B62D-45425FB02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D16F-E9C8-4CFE-A408-8C85EB90304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9CC53-19DC-CBC2-CEF6-68CBF8874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8275BC-9114-3365-E9A1-9201F283B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12542-58FF-4BCF-B110-4A5BCE1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8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00A9B-1C8E-5ECF-8776-8CA5E570E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C939C7-6E77-BB38-5C6D-0EA8C1316A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7290AC-A9E5-DB33-AEA0-E82C464DB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D16F-E9C8-4CFE-A408-8C85EB90304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64685-2BA9-A060-06F2-A9E5A9B17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AA724-D8F3-6816-40DD-5FA249EDA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12542-58FF-4BCF-B110-4A5BCE1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04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3F64F-B696-C163-96D6-669BD520A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0A3D2-54BB-17F4-E7F4-DB0DA9EE24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617FEE-2311-5A66-37B8-63595E1869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6B5C92-EFD4-87D2-846D-5D46CD415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D16F-E9C8-4CFE-A408-8C85EB90304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92A4BB-CB16-CB64-741D-20D57410A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C15544-DD6E-A3CE-DAB0-5BE03F733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12542-58FF-4BCF-B110-4A5BCE1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848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9A10E-634C-68BA-8089-4FA37B704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7CF4FA-EAD5-739A-AE9C-D973199AC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E7F05F-39AF-B055-23E8-D39278D5E5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52F4D8-AE16-C658-C365-79E527A9D3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66222E-C10D-59F0-F0DE-71AAF83BD8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E9D985-5EFE-60D0-7327-A339E45D1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D16F-E9C8-4CFE-A408-8C85EB90304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732AE1-F235-14D2-C7A7-84E38002A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4F797A-B31D-FAB6-AECE-EFB317F16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12542-58FF-4BCF-B110-4A5BCE1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68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682F2-1C1C-6B93-0CDB-59BD78497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BCE9F0-D912-C011-436C-68D0E3C06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D16F-E9C8-4CFE-A408-8C85EB90304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4987BE-EA55-8249-4DB3-F9E55CD82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8190F9-48FE-BDE5-A7D0-14CB5932E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12542-58FF-4BCF-B110-4A5BCE1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277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D09137-42E4-9CE2-CD04-4EB0F1552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D16F-E9C8-4CFE-A408-8C85EB90304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9A871C-182B-EECA-F602-4EC2605C1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D7FF38-76E4-4990-C959-FD5BFA78D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12542-58FF-4BCF-B110-4A5BCE1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056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6DC6F-6523-665C-E45C-F1206835B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93708-7B5C-6AB0-BAF8-7477DB969A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1AF179-C874-A24A-FF83-92D6793A1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35CDC7-E78A-0238-68CA-6C5CA831A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D16F-E9C8-4CFE-A408-8C85EB90304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D39F2E-A6F1-ABCB-3BAE-84CDB48ED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A2F62A-5DBA-B2EA-2B03-36A52A551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12542-58FF-4BCF-B110-4A5BCE1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51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08A4B-7BC6-53BA-096B-4DA6BD33F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505903-E209-4CD9-E967-BF7F46C159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0B344A-A081-B03B-4266-E4B84450B8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33BE0F-A0E9-3A43-2813-72E91C5D3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D16F-E9C8-4CFE-A408-8C85EB90304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EC79B3-C829-5BAA-F9DA-036487F0B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D39AA6-2798-2A06-DA8E-75C0287F2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12542-58FF-4BCF-B110-4A5BCE1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27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122413-BBE1-466D-3806-383304D3C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E16B2F-5696-3CAB-10B2-83012A314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BF6C08-9657-F166-CA96-59E961B91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7D16F-E9C8-4CFE-A408-8C85EB903040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9D089-BCD2-2286-20B6-4D2612B2CD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97C00A-928B-7268-61EC-0318B1C5FB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12542-58FF-4BCF-B110-4A5BCE140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86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D8BA5-10CA-3C4C-8FB4-36F340857E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Soodakattilan ajo vaihtelevassa sähkön hinnassa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E192EC-53F6-03FE-7B01-FEE5BCCB98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052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95AD3-71FA-8986-5288-96F11A0E1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Sähkön hinta vaihtelee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599EE-4E4B-B603-2E5A-E6D3F3863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Lisää aurinkosähköä</a:t>
            </a:r>
          </a:p>
          <a:p>
            <a:r>
              <a:rPr lang="fi-FI" dirty="0"/>
              <a:t>Lisää tuulisähköä</a:t>
            </a:r>
          </a:p>
          <a:p>
            <a:r>
              <a:rPr lang="fi-FI" dirty="0"/>
              <a:t>Aurinko + tuuli kapasiteetti &gt; sähkön käyttö, kun muutakin on</a:t>
            </a:r>
          </a:p>
          <a:p>
            <a:r>
              <a:rPr lang="fi-FI" dirty="0"/>
              <a:t>Haasteita ennustaa vuorokausi etukäteen auringon ja tuulen tehoa tarkasti varsinkin kun sää elää</a:t>
            </a:r>
          </a:p>
          <a:p>
            <a:r>
              <a:rPr lang="fi-FI" dirty="0"/>
              <a:t>Varttituntihinnat tulee</a:t>
            </a:r>
          </a:p>
          <a:p>
            <a:r>
              <a:rPr lang="fi-FI" dirty="0"/>
              <a:t>Suomessa eniten </a:t>
            </a:r>
            <a:r>
              <a:rPr lang="fi-FI" dirty="0" err="1"/>
              <a:t>Eussa</a:t>
            </a:r>
            <a:r>
              <a:rPr lang="fi-FI" dirty="0"/>
              <a:t> negatiivisia sähkön hintoja </a:t>
            </a:r>
          </a:p>
          <a:p>
            <a:r>
              <a:rPr lang="fi-FI" dirty="0"/>
              <a:t>Nyt jo näkyy isoja hintaeroja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855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F8BAB-E508-58BC-6CF0-A7382AE25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Uusi ajomalli(t)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B0E54-7A67-2D2C-8800-AF7444FEA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Jos kuorman vaihtelulla saa rahaa (lyhytaikainen heilahdus) miksi ei tehtäisi?</a:t>
            </a:r>
          </a:p>
          <a:p>
            <a:r>
              <a:rPr lang="fi-FI" dirty="0"/>
              <a:t>Soodakattilaa pyritty ajamaan vakiopolttoteholla – onko tarpeen tulevaisuudessa</a:t>
            </a:r>
          </a:p>
          <a:p>
            <a:r>
              <a:rPr lang="fi-FI" dirty="0"/>
              <a:t>Kuorman vaihteluja on ollut aina</a:t>
            </a:r>
          </a:p>
          <a:p>
            <a:r>
              <a:rPr lang="fi-FI" dirty="0"/>
              <a:t>Varsinkin 15 min säätö voisi olla hyvä asia ja tehtävissä ilman isoja muutoksia</a:t>
            </a:r>
          </a:p>
          <a:p>
            <a:r>
              <a:rPr lang="fi-FI" dirty="0" err="1"/>
              <a:t>Reuktioiden</a:t>
            </a:r>
            <a:r>
              <a:rPr lang="fi-FI"/>
              <a:t> käyttö?</a:t>
            </a:r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825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4CC8A-2B60-B11E-97EF-EA8356FAD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Lisävehkeet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95841-CDE4-7F78-050A-DA8178C71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Mitä kannattaisi talteenottolaitokselle investoida?</a:t>
            </a:r>
          </a:p>
          <a:p>
            <a:r>
              <a:rPr lang="fi-FI" dirty="0"/>
              <a:t>Soodakattilalaitoksella on jo kauan ollut höyryakkuja</a:t>
            </a:r>
          </a:p>
          <a:p>
            <a:r>
              <a:rPr lang="fi-FI" dirty="0"/>
              <a:t>Talteenotossa on ollut paljon apukattiloita</a:t>
            </a:r>
          </a:p>
          <a:p>
            <a:r>
              <a:rPr lang="fi-FI" dirty="0"/>
              <a:t>Talteenotossa sähkökattilat yleistyy</a:t>
            </a:r>
          </a:p>
          <a:p>
            <a:r>
              <a:rPr lang="fi-FI" dirty="0"/>
              <a:t>Mahdollisesti voidaan erilaisia muitakin ajatuksia energian väliaikaisesta varastoinnista hyödyntää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913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125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Soodakattilan ajo vaihtelevassa sähkön hinnassa</vt:lpstr>
      <vt:lpstr>Sähkön hinta vaihtelee</vt:lpstr>
      <vt:lpstr>Uusi ajomalli(t)</vt:lpstr>
      <vt:lpstr>Lisävehkeet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Soodakattilan ajo vaihtelevassa sähkön hinnassa</dc:title>
  <dc:creator>Esa Vakkilainen</dc:creator>
  <cp:lastModifiedBy>Esa Vakkilainen</cp:lastModifiedBy>
  <cp:revision>1</cp:revision>
  <dcterms:created xsi:type="dcterms:W3CDTF">2024-04-05T07:29:30Z</dcterms:created>
  <dcterms:modified xsi:type="dcterms:W3CDTF">2024-04-05T07:38:10Z</dcterms:modified>
</cp:coreProperties>
</file>