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8" r:id="rId1"/>
  </p:sldMasterIdLst>
  <p:sldIdLst>
    <p:sldId id="256" r:id="rId2"/>
    <p:sldId id="258" r:id="rId3"/>
    <p:sldId id="257" r:id="rId4"/>
    <p:sldId id="261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uliina Lundqvist" userId="db5c8439f7646953" providerId="LiveId" clId="{3375E4CC-22EB-4329-8A1E-A208E1C7D74D}"/>
    <pc:docChg chg="modSld">
      <pc:chgData name="Tuuliina Lundqvist" userId="db5c8439f7646953" providerId="LiveId" clId="{3375E4CC-22EB-4329-8A1E-A208E1C7D74D}" dt="2023-12-13T12:16:57.873" v="3" actId="5793"/>
      <pc:docMkLst>
        <pc:docMk/>
      </pc:docMkLst>
      <pc:sldChg chg="modSp mod">
        <pc:chgData name="Tuuliina Lundqvist" userId="db5c8439f7646953" providerId="LiveId" clId="{3375E4CC-22EB-4329-8A1E-A208E1C7D74D}" dt="2023-12-13T12:09:30.449" v="0" actId="1076"/>
        <pc:sldMkLst>
          <pc:docMk/>
          <pc:sldMk cId="1800372501" sldId="260"/>
        </pc:sldMkLst>
        <pc:spChg chg="mod">
          <ac:chgData name="Tuuliina Lundqvist" userId="db5c8439f7646953" providerId="LiveId" clId="{3375E4CC-22EB-4329-8A1E-A208E1C7D74D}" dt="2023-12-13T12:09:30.449" v="0" actId="1076"/>
          <ac:spMkLst>
            <pc:docMk/>
            <pc:sldMk cId="1800372501" sldId="260"/>
            <ac:spMk id="6" creationId="{716EA4A3-8412-33D4-AC25-FDC7AB1FC0A1}"/>
          </ac:spMkLst>
        </pc:spChg>
      </pc:sldChg>
      <pc:sldChg chg="modSp mod">
        <pc:chgData name="Tuuliina Lundqvist" userId="db5c8439f7646953" providerId="LiveId" clId="{3375E4CC-22EB-4329-8A1E-A208E1C7D74D}" dt="2023-12-13T12:13:45.002" v="1" actId="1076"/>
        <pc:sldMkLst>
          <pc:docMk/>
          <pc:sldMk cId="64737083" sldId="262"/>
        </pc:sldMkLst>
        <pc:picChg chg="mod">
          <ac:chgData name="Tuuliina Lundqvist" userId="db5c8439f7646953" providerId="LiveId" clId="{3375E4CC-22EB-4329-8A1E-A208E1C7D74D}" dt="2023-12-13T12:13:45.002" v="1" actId="1076"/>
          <ac:picMkLst>
            <pc:docMk/>
            <pc:sldMk cId="64737083" sldId="262"/>
            <ac:picMk id="8" creationId="{74428A79-8487-C85A-03EE-BCFC2B5AB93B}"/>
          </ac:picMkLst>
        </pc:picChg>
      </pc:sldChg>
      <pc:sldChg chg="modSp mod">
        <pc:chgData name="Tuuliina Lundqvist" userId="db5c8439f7646953" providerId="LiveId" clId="{3375E4CC-22EB-4329-8A1E-A208E1C7D74D}" dt="2023-12-13T12:16:57.873" v="3" actId="5793"/>
        <pc:sldMkLst>
          <pc:docMk/>
          <pc:sldMk cId="1338695262" sldId="263"/>
        </pc:sldMkLst>
        <pc:spChg chg="mod">
          <ac:chgData name="Tuuliina Lundqvist" userId="db5c8439f7646953" providerId="LiveId" clId="{3375E4CC-22EB-4329-8A1E-A208E1C7D74D}" dt="2023-12-13T12:16:57.873" v="3" actId="5793"/>
          <ac:spMkLst>
            <pc:docMk/>
            <pc:sldMk cId="1338695262" sldId="263"/>
            <ac:spMk id="3" creationId="{2385F2DD-3824-5069-AB8E-2B172FCB5859}"/>
          </ac:spMkLst>
        </pc:spChg>
      </pc:sldChg>
    </pc:docChg>
  </pc:docChgLst>
  <pc:docChgLst>
    <pc:chgData name="Tuuliina Lundqvist" userId="db5c8439f7646953" providerId="LiveId" clId="{1E3ED1DD-B197-4BC2-B219-B2CBE4AC94F0}"/>
    <pc:docChg chg="modSld">
      <pc:chgData name="Tuuliina Lundqvist" userId="db5c8439f7646953" providerId="LiveId" clId="{1E3ED1DD-B197-4BC2-B219-B2CBE4AC94F0}" dt="2024-01-22T13:07:08.795" v="67" actId="20577"/>
      <pc:docMkLst>
        <pc:docMk/>
      </pc:docMkLst>
      <pc:sldChg chg="modSp mod">
        <pc:chgData name="Tuuliina Lundqvist" userId="db5c8439f7646953" providerId="LiveId" clId="{1E3ED1DD-B197-4BC2-B219-B2CBE4AC94F0}" dt="2024-01-22T13:05:57.847" v="20" actId="20577"/>
        <pc:sldMkLst>
          <pc:docMk/>
          <pc:sldMk cId="3185748000" sldId="259"/>
        </pc:sldMkLst>
        <pc:spChg chg="mod">
          <ac:chgData name="Tuuliina Lundqvist" userId="db5c8439f7646953" providerId="LiveId" clId="{1E3ED1DD-B197-4BC2-B219-B2CBE4AC94F0}" dt="2024-01-22T13:05:57.847" v="20" actId="20577"/>
          <ac:spMkLst>
            <pc:docMk/>
            <pc:sldMk cId="3185748000" sldId="259"/>
            <ac:spMk id="2" creationId="{27A8ED82-B37D-B0F4-E8C9-C326808BD0EF}"/>
          </ac:spMkLst>
        </pc:spChg>
      </pc:sldChg>
      <pc:sldChg chg="modSp mod">
        <pc:chgData name="Tuuliina Lundqvist" userId="db5c8439f7646953" providerId="LiveId" clId="{1E3ED1DD-B197-4BC2-B219-B2CBE4AC94F0}" dt="2024-01-22T13:07:08.795" v="67" actId="20577"/>
        <pc:sldMkLst>
          <pc:docMk/>
          <pc:sldMk cId="64737083" sldId="262"/>
        </pc:sldMkLst>
        <pc:spChg chg="mod">
          <ac:chgData name="Tuuliina Lundqvist" userId="db5c8439f7646953" providerId="LiveId" clId="{1E3ED1DD-B197-4BC2-B219-B2CBE4AC94F0}" dt="2024-01-22T13:07:08.795" v="67" actId="20577"/>
          <ac:spMkLst>
            <pc:docMk/>
            <pc:sldMk cId="64737083" sldId="262"/>
            <ac:spMk id="2" creationId="{C1F9C043-F713-3C8F-2578-ACE1ED7732EF}"/>
          </ac:spMkLst>
        </pc:spChg>
        <pc:picChg chg="mod">
          <ac:chgData name="Tuuliina Lundqvist" userId="db5c8439f7646953" providerId="LiveId" clId="{1E3ED1DD-B197-4BC2-B219-B2CBE4AC94F0}" dt="2024-01-22T13:06:36.240" v="21" actId="1076"/>
          <ac:picMkLst>
            <pc:docMk/>
            <pc:sldMk cId="64737083" sldId="262"/>
            <ac:picMk id="8" creationId="{74428A79-8487-C85A-03EE-BCFC2B5AB93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A8D24A4-5FEC-4062-8995-EB21925B3B40}" type="datetime1">
              <a:rPr lang="en-US" smtClean="0"/>
              <a:t>1/22/2024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9374396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1/22/2024</a:t>
            </a:fld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6728130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1/22/2024</a:t>
            </a:fld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9904793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1/22/2024</a:t>
            </a:fld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537950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1/22/2024</a:t>
            </a:fld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3320012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1/22/2024</a:t>
            </a:fld>
            <a:endParaRPr lang="en-US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0636783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1/22/2024</a:t>
            </a:fld>
            <a:endParaRPr lang="en-US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9104289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1/22/2024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00804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1/22/2024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7257404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1/22/2024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2447899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1/22/2024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7370921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1/22/2024</a:t>
            </a:fld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7310208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1/22/2024</a:t>
            </a:fld>
            <a:endParaRPr lang="en-US" sz="1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0339231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1/22/2024</a:t>
            </a:fld>
            <a:endParaRPr lang="en-US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094509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1/22/2024</a:t>
            </a:fld>
            <a:endParaRPr lang="en-US" sz="1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5316343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1/22/2024</a:t>
            </a:fld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0607354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1/22/2024</a:t>
            </a:fld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3440378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1/22/2024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025184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3982" r:id="rId14"/>
    <p:sldLayoutId id="2147483983" r:id="rId15"/>
    <p:sldLayoutId id="2147483984" r:id="rId16"/>
    <p:sldLayoutId id="2147483985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3" descr="Kuva, joka sisältää kohteen ilotulitteet&#10;&#10;Kuvaus luotu automaattisesti, normaali luotettavuus">
            <a:extLst>
              <a:ext uri="{FF2B5EF4-FFF2-40B4-BE49-F238E27FC236}">
                <a16:creationId xmlns:a16="http://schemas.microsoft.com/office/drawing/2014/main" id="{80C07D6F-38CE-B404-9E70-6911509F21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/>
          </a:blip>
          <a:srcRect t="19619"/>
          <a:stretch/>
        </p:blipFill>
        <p:spPr>
          <a:xfrm>
            <a:off x="1525" y="10"/>
            <a:ext cx="12188951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9383380-3A24-9392-7CE2-24566326D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2328334"/>
            <a:ext cx="6858000" cy="1367896"/>
          </a:xfrm>
        </p:spPr>
        <p:txBody>
          <a:bodyPr>
            <a:normAutofit/>
          </a:bodyPr>
          <a:lstStyle/>
          <a:p>
            <a:pPr algn="ctr"/>
            <a:r>
              <a:rPr lang="fi-FI" sz="3000"/>
              <a:t>Polttolipeäkierron jatkuvatoimisten mittalaitteiden luotettavuus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DCCE6DA-3DEC-9CF5-8DD4-540E08AB2F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1" y="3602038"/>
            <a:ext cx="6857999" cy="953029"/>
          </a:xfrm>
        </p:spPr>
        <p:txBody>
          <a:bodyPr>
            <a:normAutofit/>
          </a:bodyPr>
          <a:lstStyle/>
          <a:p>
            <a:pPr algn="ctr"/>
            <a:r>
              <a:rPr lang="fi-FI"/>
              <a:t>Tuuliina Petrelius</a:t>
            </a:r>
          </a:p>
        </p:txBody>
      </p:sp>
    </p:spTree>
    <p:extLst>
      <p:ext uri="{BB962C8B-B14F-4D97-AF65-F5344CB8AC3E}">
        <p14:creationId xmlns:p14="http://schemas.microsoft.com/office/powerpoint/2010/main" val="329169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E23A2F-96A9-01F5-9F66-C499B62FA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85B182-C7E5-076B-0F13-C9D801D0C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388" y="3341168"/>
            <a:ext cx="10232604" cy="3246244"/>
          </a:xfrm>
        </p:spPr>
        <p:txBody>
          <a:bodyPr anchor="ctr">
            <a:normAutofit fontScale="92500" lnSpcReduction="10000"/>
          </a:bodyPr>
          <a:lstStyle/>
          <a:p>
            <a:pPr algn="ctr"/>
            <a:r>
              <a:rPr lang="fi-FI" dirty="0"/>
              <a:t>Suomen Soodakattilayhdistys Ry.</a:t>
            </a:r>
          </a:p>
          <a:p>
            <a:pPr algn="ctr"/>
            <a:r>
              <a:rPr lang="fi-FI" dirty="0"/>
              <a:t>Suomen sellutehtaat</a:t>
            </a:r>
          </a:p>
          <a:p>
            <a:pPr algn="ctr"/>
            <a:r>
              <a:rPr lang="fi-FI" dirty="0"/>
              <a:t>Työn tavoitteet:</a:t>
            </a:r>
          </a:p>
          <a:p>
            <a:pPr marL="685800" marR="0" lvl="1" indent="-22860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Pct val="12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Mittalaitteiden luotettavuus</a:t>
            </a:r>
          </a:p>
          <a:p>
            <a:pPr marL="685800" marR="0" lvl="1" indent="-22860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Pct val="12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Minkälaisia mittalaitteita käytetään</a:t>
            </a:r>
          </a:p>
          <a:p>
            <a:pPr marL="685800" marR="0" lvl="1" indent="-22860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Pct val="12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Olosuhteiden vaikutus mittalaitteisiin</a:t>
            </a:r>
            <a:endParaRPr lang="fi-FI" dirty="0"/>
          </a:p>
          <a:p>
            <a:pPr algn="ctr"/>
            <a:r>
              <a:rPr lang="fi-FI" dirty="0"/>
              <a:t>Työn toteutus</a:t>
            </a:r>
          </a:p>
          <a:p>
            <a:endParaRPr lang="fi-FI" dirty="0"/>
          </a:p>
          <a:p>
            <a:pPr lvl="1"/>
            <a:endParaRPr lang="fi-FI" dirty="0"/>
          </a:p>
          <a:p>
            <a:pPr lvl="1">
              <a:buFont typeface="Courier New" panose="02070309020205020404" pitchFamily="49" charset="0"/>
              <a:buChar char="o"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9987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3AF49F-773A-B3B0-6D6C-D60313DF5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8A6E8C-20B7-7B71-2C90-9CEB9910E1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2BEFF9C-5834-49E2-476D-21FE426D5E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Lipeälinja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dirty="0"/>
              <a:t>Historia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dirty="0"/>
              <a:t>Kemikaalikierto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dirty="0"/>
              <a:t>Haihduttamo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dirty="0"/>
              <a:t>Soodakattila</a:t>
            </a:r>
          </a:p>
          <a:p>
            <a:r>
              <a:rPr lang="fi-FI" dirty="0"/>
              <a:t>Polttolipeä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1CCCD73-EB9A-61A1-FF16-1C53B34ED2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470006E1-59BF-8A8F-A824-7420E5B3647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104719" y="1346888"/>
            <a:ext cx="6171301" cy="4164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86501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339F81-94B8-7430-4A4A-4A36E7A1C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F3C835C5-CCCD-0467-2692-358F70144C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5298" y="831063"/>
            <a:ext cx="8081404" cy="5195873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75AC7891-B241-2945-90B2-48CC52907463}"/>
              </a:ext>
            </a:extLst>
          </p:cNvPr>
          <p:cNvSpPr txBox="1"/>
          <p:nvPr/>
        </p:nvSpPr>
        <p:spPr>
          <a:xfrm>
            <a:off x="2055298" y="6026936"/>
            <a:ext cx="8376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Polttolipeäjärjestelmä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4828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A8ED82-B37D-B0F4-E8C9-C326808BD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Työssä perehdytään: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69F6AAF-AE4E-7E5F-D2E9-018122A81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Mitä mitataan?</a:t>
            </a:r>
          </a:p>
          <a:p>
            <a:r>
              <a:rPr lang="fi-FI" dirty="0"/>
              <a:t>Miten varmistetaan että mittalaite toimii halutulla tavalla?</a:t>
            </a:r>
          </a:p>
          <a:p>
            <a:r>
              <a:rPr lang="fi-FI" dirty="0"/>
              <a:t>Mittalaitteiden ongelmia</a:t>
            </a:r>
          </a:p>
          <a:p>
            <a:r>
              <a:rPr lang="fi-FI" dirty="0"/>
              <a:t>Mittalaitteiden luotettavuus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5748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40FDF6-EAA7-BF3F-63E7-8BA9D495B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 descr="Kuva, joka sisältää kohteen kuvakaappaus, viiva, diagrammi, muotoilu&#10;&#10;Kuvaus luotu automaattisesti">
            <a:extLst>
              <a:ext uri="{FF2B5EF4-FFF2-40B4-BE49-F238E27FC236}">
                <a16:creationId xmlns:a16="http://schemas.microsoft.com/office/drawing/2014/main" id="{A1EEF50F-A757-F24F-4E7C-7DA84CF893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332448"/>
            <a:ext cx="5707641" cy="2050710"/>
          </a:xfrm>
          <a:prstGeom prst="rect">
            <a:avLst/>
          </a:prstGeom>
        </p:spPr>
      </p:pic>
      <p:pic>
        <p:nvPicPr>
          <p:cNvPr id="5" name="Kuva 4" descr="Kuva, joka sisältää kohteen kuvakaappaus&#10;&#10;Kuvaus luotu automaattisesti">
            <a:extLst>
              <a:ext uri="{FF2B5EF4-FFF2-40B4-BE49-F238E27FC236}">
                <a16:creationId xmlns:a16="http://schemas.microsoft.com/office/drawing/2014/main" id="{1F334D63-79A1-E901-C28D-79DE209DC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007" y="300248"/>
            <a:ext cx="4577680" cy="2373378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716EA4A3-8412-33D4-AC25-FDC7AB1FC0A1}"/>
              </a:ext>
            </a:extLst>
          </p:cNvPr>
          <p:cNvSpPr txBox="1"/>
          <p:nvPr/>
        </p:nvSpPr>
        <p:spPr>
          <a:xfrm>
            <a:off x="1141413" y="2383158"/>
            <a:ext cx="474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Magneettinen määrämittari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1AFEF6F-2DB2-0EFB-BBDA-90D4E6771239}"/>
              </a:ext>
            </a:extLst>
          </p:cNvPr>
          <p:cNvSpPr txBox="1"/>
          <p:nvPr/>
        </p:nvSpPr>
        <p:spPr>
          <a:xfrm>
            <a:off x="7120677" y="2669228"/>
            <a:ext cx="4687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Ultraäänimittaus</a:t>
            </a:r>
          </a:p>
        </p:txBody>
      </p:sp>
      <p:pic>
        <p:nvPicPr>
          <p:cNvPr id="8" name="Kuva 7" descr="Kuva, joka sisältää kohteen teksti, työkalu&#10;&#10;Kuvaus luotu automaattisesti">
            <a:extLst>
              <a:ext uri="{FF2B5EF4-FFF2-40B4-BE49-F238E27FC236}">
                <a16:creationId xmlns:a16="http://schemas.microsoft.com/office/drawing/2014/main" id="{C59A4226-B3E9-7BD9-2EDB-ED5920306D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55" y="2853894"/>
            <a:ext cx="2823999" cy="381944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4F80A442-7F2F-0D15-2456-FA6829977FC9}"/>
              </a:ext>
            </a:extLst>
          </p:cNvPr>
          <p:cNvSpPr txBox="1"/>
          <p:nvPr/>
        </p:nvSpPr>
        <p:spPr>
          <a:xfrm>
            <a:off x="3886199" y="6304002"/>
            <a:ext cx="349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Refraktometri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32E45FE0-26CC-13E9-81E2-71636CFD0B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482" y="3038559"/>
            <a:ext cx="1985963" cy="3212037"/>
          </a:xfrm>
          <a:prstGeom prst="rect">
            <a:avLst/>
          </a:prstGeom>
          <a:noFill/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22F1A990-2E9C-C7FE-6384-CFA4C9F14905}"/>
              </a:ext>
            </a:extLst>
          </p:cNvPr>
          <p:cNvSpPr txBox="1"/>
          <p:nvPr/>
        </p:nvSpPr>
        <p:spPr>
          <a:xfrm>
            <a:off x="9197820" y="6240089"/>
            <a:ext cx="300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PT100-vastusanturi</a:t>
            </a:r>
          </a:p>
        </p:txBody>
      </p:sp>
      <p:pic>
        <p:nvPicPr>
          <p:cNvPr id="12" name="Kuva 11" descr="Kuva, joka sisältää kohteen metalli, sylinteri, piippu, keltainen&#10;&#10;Kuvaus luotu automaattisesti">
            <a:extLst>
              <a:ext uri="{FF2B5EF4-FFF2-40B4-BE49-F238E27FC236}">
                <a16:creationId xmlns:a16="http://schemas.microsoft.com/office/drawing/2014/main" id="{3E60CECB-B514-6F78-8C0E-9E134B4A08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658" y="3310411"/>
            <a:ext cx="2712720" cy="2522855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AB76DD1F-F2DF-6786-51FF-6C354A78D92C}"/>
              </a:ext>
            </a:extLst>
          </p:cNvPr>
          <p:cNvSpPr txBox="1"/>
          <p:nvPr/>
        </p:nvSpPr>
        <p:spPr>
          <a:xfrm>
            <a:off x="5082192" y="5833266"/>
            <a:ext cx="313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Radiometrinen mittalaite</a:t>
            </a:r>
          </a:p>
        </p:txBody>
      </p:sp>
    </p:spTree>
    <p:extLst>
      <p:ext uri="{BB962C8B-B14F-4D97-AF65-F5344CB8AC3E}">
        <p14:creationId xmlns:p14="http://schemas.microsoft.com/office/powerpoint/2010/main" val="1800372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F9C043-F713-3C8F-2578-ACE1ED773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10409885" cy="1478570"/>
          </a:xfrm>
        </p:spPr>
        <p:txBody>
          <a:bodyPr/>
          <a:lstStyle/>
          <a:p>
            <a:r>
              <a:rPr lang="fi-FI" dirty="0"/>
              <a:t>Luotettavuus + käytettävyys = käyttövarmuus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74428A79-8487-C85A-03EE-BCFC2B5AB9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2661" y="2169684"/>
            <a:ext cx="8256890" cy="3899561"/>
          </a:xfrm>
        </p:spPr>
      </p:pic>
    </p:spTree>
    <p:extLst>
      <p:ext uri="{BB962C8B-B14F-4D97-AF65-F5344CB8AC3E}">
        <p14:creationId xmlns:p14="http://schemas.microsoft.com/office/powerpoint/2010/main" val="64737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8601DA-4854-AE73-3C44-A20691947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85F2DD-3824-5069-AB8E-2B172FCB5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i-FI" sz="2800" dirty="0"/>
              <a:t>Työn yhteenveto</a:t>
            </a:r>
          </a:p>
          <a:p>
            <a:pPr algn="ctr"/>
            <a:r>
              <a:rPr lang="fi-FI" sz="2800" dirty="0"/>
              <a:t>Työn luotettavuus ja eettisyys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86952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iri">
  <a:themeElements>
    <a:clrScheme name="Mukautettu 1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252C36"/>
      </a:accent1>
      <a:accent2>
        <a:srgbClr val="4F5E74"/>
      </a:accent2>
      <a:accent3>
        <a:srgbClr val="8292A9"/>
      </a:accent3>
      <a:accent4>
        <a:srgbClr val="C0C8D4"/>
      </a:accent4>
      <a:accent5>
        <a:srgbClr val="002428"/>
      </a:accent5>
      <a:accent6>
        <a:srgbClr val="3F3F3F"/>
      </a:accent6>
      <a:hlink>
        <a:srgbClr val="015A64"/>
      </a:hlink>
      <a:folHlink>
        <a:srgbClr val="03B4C8"/>
      </a:folHlink>
    </a:clrScheme>
    <a:fontScheme name="Piiri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iri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68</Words>
  <Application>Microsoft Office PowerPoint</Application>
  <PresentationFormat>Laajakuva</PresentationFormat>
  <Paragraphs>33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Courier New</vt:lpstr>
      <vt:lpstr>Tw Cen MT</vt:lpstr>
      <vt:lpstr>Piiri</vt:lpstr>
      <vt:lpstr>Polttolipeäkierron jatkuvatoimisten mittalaitteiden luotettavuus</vt:lpstr>
      <vt:lpstr>PowerPoint-esitys</vt:lpstr>
      <vt:lpstr>PowerPoint-esitys</vt:lpstr>
      <vt:lpstr>PowerPoint-esitys</vt:lpstr>
      <vt:lpstr>Työssä perehdytään:</vt:lpstr>
      <vt:lpstr>PowerPoint-esitys</vt:lpstr>
      <vt:lpstr>Luotettavuus + käytettävyys = käyttövarmuus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Polttolipeäkierron jatkuvatoimisten mittalaitteiden luotettavuus</dc:title>
  <dc:creator>Tuuliina Lundqvist</dc:creator>
  <cp:lastModifiedBy>Tuuliina Lundqvist</cp:lastModifiedBy>
  <cp:revision>1</cp:revision>
  <dcterms:created xsi:type="dcterms:W3CDTF">2023-12-12T16:08:49Z</dcterms:created>
  <dcterms:modified xsi:type="dcterms:W3CDTF">2024-01-22T13:07:14Z</dcterms:modified>
</cp:coreProperties>
</file>