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62" r:id="rId3"/>
    <p:sldId id="263" r:id="rId4"/>
    <p:sldId id="258" r:id="rId5"/>
    <p:sldId id="259" r:id="rId6"/>
    <p:sldId id="260" r:id="rId7"/>
    <p:sldId id="261" r:id="rId8"/>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FF5"/>
    <a:srgbClr val="C4D6A0"/>
    <a:srgbClr val="DDD6E5"/>
    <a:srgbClr val="EEEAF2"/>
    <a:srgbClr val="FCEBDD"/>
    <a:srgbClr val="EBF1DF"/>
    <a:srgbClr val="F2DCDA"/>
    <a:srgbClr val="F2F2F2"/>
    <a:srgbClr val="D8D8D8"/>
    <a:srgbClr val="D7E3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7738F9-E8C6-4D60-8585-9A7CEC96A203}" v="1" dt="2023-06-01T09:03:15.8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ma Kärkkäinen" userId="c0f79d9a-c7a1-4c3a-a3fb-6aa9ca8ad3e7" providerId="ADAL" clId="{627738F9-E8C6-4D60-8585-9A7CEC96A203}"/>
    <pc:docChg chg="undo custSel addSld delSld modSld">
      <pc:chgData name="Emma Kärkkäinen" userId="c0f79d9a-c7a1-4c3a-a3fb-6aa9ca8ad3e7" providerId="ADAL" clId="{627738F9-E8C6-4D60-8585-9A7CEC96A203}" dt="2023-06-01T09:03:17.567" v="3" actId="47"/>
      <pc:docMkLst>
        <pc:docMk/>
      </pc:docMkLst>
      <pc:sldChg chg="add del">
        <pc:chgData name="Emma Kärkkäinen" userId="c0f79d9a-c7a1-4c3a-a3fb-6aa9ca8ad3e7" providerId="ADAL" clId="{627738F9-E8C6-4D60-8585-9A7CEC96A203}" dt="2023-06-01T09:03:17.567" v="3" actId="47"/>
        <pc:sldMkLst>
          <pc:docMk/>
          <pc:sldMk cId="491371689" sldId="256"/>
        </pc:sldMkLst>
      </pc:sldChg>
      <pc:sldChg chg="addSp modSp">
        <pc:chgData name="Emma Kärkkäinen" userId="c0f79d9a-c7a1-4c3a-a3fb-6aa9ca8ad3e7" providerId="ADAL" clId="{627738F9-E8C6-4D60-8585-9A7CEC96A203}" dt="2023-06-01T09:03:15.826" v="2"/>
        <pc:sldMkLst>
          <pc:docMk/>
          <pc:sldMk cId="2554299160" sldId="257"/>
        </pc:sldMkLst>
        <pc:spChg chg="add mod">
          <ac:chgData name="Emma Kärkkäinen" userId="c0f79d9a-c7a1-4c3a-a3fb-6aa9ca8ad3e7" providerId="ADAL" clId="{627738F9-E8C6-4D60-8585-9A7CEC96A203}" dt="2023-06-01T09:03:15.826" v="2"/>
          <ac:spMkLst>
            <pc:docMk/>
            <pc:sldMk cId="2554299160" sldId="257"/>
            <ac:spMk id="2" creationId="{928F3C82-4F46-7FDA-742D-7AF0EA66E58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2EF6A1-4E89-4D53-87C2-0C6608C11A95}" type="datetimeFigureOut">
              <a:rPr lang="en-US" smtClean="0"/>
              <a:t>6/1/2023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D55A19-27B6-4C38-8679-079DEBF10E3F}" type="slidenum">
              <a:rPr lang="en-US" smtClean="0"/>
              <a:t>‹#›</a:t>
            </a:fld>
            <a:endParaRPr lang="en-US"/>
          </a:p>
        </p:txBody>
      </p:sp>
    </p:spTree>
    <p:extLst>
      <p:ext uri="{BB962C8B-B14F-4D97-AF65-F5344CB8AC3E}">
        <p14:creationId xmlns:p14="http://schemas.microsoft.com/office/powerpoint/2010/main" val="1541149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Sivu</a:t>
            </a:r>
            <a:r>
              <a:rPr lang="en-US"/>
              <a:t> 26</a:t>
            </a:r>
          </a:p>
        </p:txBody>
      </p:sp>
      <p:sp>
        <p:nvSpPr>
          <p:cNvPr id="4" name="Slide Number Placeholder 3"/>
          <p:cNvSpPr>
            <a:spLocks noGrp="1"/>
          </p:cNvSpPr>
          <p:nvPr>
            <p:ph type="sldNum" sz="quarter" idx="5"/>
          </p:nvPr>
        </p:nvSpPr>
        <p:spPr/>
        <p:txBody>
          <a:bodyPr/>
          <a:lstStyle/>
          <a:p>
            <a:fld id="{C2D55A19-27B6-4C38-8679-079DEBF10E3F}" type="slidenum">
              <a:rPr lang="en-US" smtClean="0"/>
              <a:t>3</a:t>
            </a:fld>
            <a:endParaRPr lang="en-US"/>
          </a:p>
        </p:txBody>
      </p:sp>
    </p:spTree>
    <p:extLst>
      <p:ext uri="{BB962C8B-B14F-4D97-AF65-F5344CB8AC3E}">
        <p14:creationId xmlns:p14="http://schemas.microsoft.com/office/powerpoint/2010/main" val="3572379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13AE8-BAEB-4F74-A73E-70CC8DD7EA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41A5650-C1B6-4C79-AEE4-532D3C3D81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8BAC41-7589-4021-95E8-7DE8877A10A0}"/>
              </a:ext>
            </a:extLst>
          </p:cNvPr>
          <p:cNvSpPr>
            <a:spLocks noGrp="1"/>
          </p:cNvSpPr>
          <p:nvPr>
            <p:ph type="dt" sz="half" idx="10"/>
          </p:nvPr>
        </p:nvSpPr>
        <p:spPr/>
        <p:txBody>
          <a:bodyPr/>
          <a:lstStyle/>
          <a:p>
            <a:fld id="{CA2DB6F9-A031-498B-A16F-CD21319F1C9E}" type="datetimeFigureOut">
              <a:rPr lang="en-US" smtClean="0"/>
              <a:t>6/1/2023</a:t>
            </a:fld>
            <a:endParaRPr lang="en-US"/>
          </a:p>
        </p:txBody>
      </p:sp>
      <p:sp>
        <p:nvSpPr>
          <p:cNvPr id="5" name="Footer Placeholder 4">
            <a:extLst>
              <a:ext uri="{FF2B5EF4-FFF2-40B4-BE49-F238E27FC236}">
                <a16:creationId xmlns:a16="http://schemas.microsoft.com/office/drawing/2014/main" id="{D0F7A0D2-5E68-44C9-8CE1-C230164ED6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2D994D-937E-469B-9DC6-5C70A46956E2}"/>
              </a:ext>
            </a:extLst>
          </p:cNvPr>
          <p:cNvSpPr>
            <a:spLocks noGrp="1"/>
          </p:cNvSpPr>
          <p:nvPr>
            <p:ph type="sldNum" sz="quarter" idx="12"/>
          </p:nvPr>
        </p:nvSpPr>
        <p:spPr/>
        <p:txBody>
          <a:bodyPr/>
          <a:lstStyle/>
          <a:p>
            <a:fld id="{1FF3BD7A-9E5B-4D2F-8D7C-4467D18DA661}" type="slidenum">
              <a:rPr lang="en-US" smtClean="0"/>
              <a:t>‹#›</a:t>
            </a:fld>
            <a:endParaRPr lang="en-US"/>
          </a:p>
        </p:txBody>
      </p:sp>
    </p:spTree>
    <p:extLst>
      <p:ext uri="{BB962C8B-B14F-4D97-AF65-F5344CB8AC3E}">
        <p14:creationId xmlns:p14="http://schemas.microsoft.com/office/powerpoint/2010/main" val="1782878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5E367-7AA2-4921-9817-2F36BE0893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2F234A-1D0C-4728-95B5-4E29220259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F95420-7C24-469B-BF58-D7CD586C2BEF}"/>
              </a:ext>
            </a:extLst>
          </p:cNvPr>
          <p:cNvSpPr>
            <a:spLocks noGrp="1"/>
          </p:cNvSpPr>
          <p:nvPr>
            <p:ph type="dt" sz="half" idx="10"/>
          </p:nvPr>
        </p:nvSpPr>
        <p:spPr/>
        <p:txBody>
          <a:bodyPr/>
          <a:lstStyle/>
          <a:p>
            <a:fld id="{CA2DB6F9-A031-498B-A16F-CD21319F1C9E}" type="datetimeFigureOut">
              <a:rPr lang="en-US" smtClean="0"/>
              <a:t>6/1/2023</a:t>
            </a:fld>
            <a:endParaRPr lang="en-US"/>
          </a:p>
        </p:txBody>
      </p:sp>
      <p:sp>
        <p:nvSpPr>
          <p:cNvPr id="5" name="Footer Placeholder 4">
            <a:extLst>
              <a:ext uri="{FF2B5EF4-FFF2-40B4-BE49-F238E27FC236}">
                <a16:creationId xmlns:a16="http://schemas.microsoft.com/office/drawing/2014/main" id="{E21237FE-56A3-4EBE-A116-086E40CB46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61FB40-EE81-4AF0-9F1B-00D5167B53A4}"/>
              </a:ext>
            </a:extLst>
          </p:cNvPr>
          <p:cNvSpPr>
            <a:spLocks noGrp="1"/>
          </p:cNvSpPr>
          <p:nvPr>
            <p:ph type="sldNum" sz="quarter" idx="12"/>
          </p:nvPr>
        </p:nvSpPr>
        <p:spPr/>
        <p:txBody>
          <a:bodyPr/>
          <a:lstStyle/>
          <a:p>
            <a:fld id="{1FF3BD7A-9E5B-4D2F-8D7C-4467D18DA661}" type="slidenum">
              <a:rPr lang="en-US" smtClean="0"/>
              <a:t>‹#›</a:t>
            </a:fld>
            <a:endParaRPr lang="en-US"/>
          </a:p>
        </p:txBody>
      </p:sp>
    </p:spTree>
    <p:extLst>
      <p:ext uri="{BB962C8B-B14F-4D97-AF65-F5344CB8AC3E}">
        <p14:creationId xmlns:p14="http://schemas.microsoft.com/office/powerpoint/2010/main" val="3099997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0B337C-4BC6-44DF-BD7C-3223813E474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26D2C8-AFFA-4F51-9944-5ECCDBA269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93E51C-7B93-4E34-B2D7-CDA52011CC77}"/>
              </a:ext>
            </a:extLst>
          </p:cNvPr>
          <p:cNvSpPr>
            <a:spLocks noGrp="1"/>
          </p:cNvSpPr>
          <p:nvPr>
            <p:ph type="dt" sz="half" idx="10"/>
          </p:nvPr>
        </p:nvSpPr>
        <p:spPr/>
        <p:txBody>
          <a:bodyPr/>
          <a:lstStyle/>
          <a:p>
            <a:fld id="{CA2DB6F9-A031-498B-A16F-CD21319F1C9E}" type="datetimeFigureOut">
              <a:rPr lang="en-US" smtClean="0"/>
              <a:t>6/1/2023</a:t>
            </a:fld>
            <a:endParaRPr lang="en-US"/>
          </a:p>
        </p:txBody>
      </p:sp>
      <p:sp>
        <p:nvSpPr>
          <p:cNvPr id="5" name="Footer Placeholder 4">
            <a:extLst>
              <a:ext uri="{FF2B5EF4-FFF2-40B4-BE49-F238E27FC236}">
                <a16:creationId xmlns:a16="http://schemas.microsoft.com/office/drawing/2014/main" id="{26B15627-A5B7-4D24-92CB-69F6BAE54B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5D647F-E35A-4CFB-980C-EEE6C28EA484}"/>
              </a:ext>
            </a:extLst>
          </p:cNvPr>
          <p:cNvSpPr>
            <a:spLocks noGrp="1"/>
          </p:cNvSpPr>
          <p:nvPr>
            <p:ph type="sldNum" sz="quarter" idx="12"/>
          </p:nvPr>
        </p:nvSpPr>
        <p:spPr/>
        <p:txBody>
          <a:bodyPr/>
          <a:lstStyle/>
          <a:p>
            <a:fld id="{1FF3BD7A-9E5B-4D2F-8D7C-4467D18DA661}" type="slidenum">
              <a:rPr lang="en-US" smtClean="0"/>
              <a:t>‹#›</a:t>
            </a:fld>
            <a:endParaRPr lang="en-US"/>
          </a:p>
        </p:txBody>
      </p:sp>
    </p:spTree>
    <p:extLst>
      <p:ext uri="{BB962C8B-B14F-4D97-AF65-F5344CB8AC3E}">
        <p14:creationId xmlns:p14="http://schemas.microsoft.com/office/powerpoint/2010/main" val="451957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74020-83E7-4CF7-8146-99A49F148E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3674A8-BF79-4D9A-AEF1-0A533E6322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B4B10A-E106-4009-B1D9-0B1CA7CF8891}"/>
              </a:ext>
            </a:extLst>
          </p:cNvPr>
          <p:cNvSpPr>
            <a:spLocks noGrp="1"/>
          </p:cNvSpPr>
          <p:nvPr>
            <p:ph type="dt" sz="half" idx="10"/>
          </p:nvPr>
        </p:nvSpPr>
        <p:spPr/>
        <p:txBody>
          <a:bodyPr/>
          <a:lstStyle/>
          <a:p>
            <a:fld id="{CA2DB6F9-A031-498B-A16F-CD21319F1C9E}" type="datetimeFigureOut">
              <a:rPr lang="en-US" smtClean="0"/>
              <a:t>6/1/2023</a:t>
            </a:fld>
            <a:endParaRPr lang="en-US"/>
          </a:p>
        </p:txBody>
      </p:sp>
      <p:sp>
        <p:nvSpPr>
          <p:cNvPr id="5" name="Footer Placeholder 4">
            <a:extLst>
              <a:ext uri="{FF2B5EF4-FFF2-40B4-BE49-F238E27FC236}">
                <a16:creationId xmlns:a16="http://schemas.microsoft.com/office/drawing/2014/main" id="{9C6EF09F-49A7-4C61-A91A-B7065DAB92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7F5C6C-B1EF-4E95-9A96-8CEDF2977124}"/>
              </a:ext>
            </a:extLst>
          </p:cNvPr>
          <p:cNvSpPr>
            <a:spLocks noGrp="1"/>
          </p:cNvSpPr>
          <p:nvPr>
            <p:ph type="sldNum" sz="quarter" idx="12"/>
          </p:nvPr>
        </p:nvSpPr>
        <p:spPr/>
        <p:txBody>
          <a:bodyPr/>
          <a:lstStyle/>
          <a:p>
            <a:fld id="{1FF3BD7A-9E5B-4D2F-8D7C-4467D18DA661}" type="slidenum">
              <a:rPr lang="en-US" smtClean="0"/>
              <a:t>‹#›</a:t>
            </a:fld>
            <a:endParaRPr lang="en-US"/>
          </a:p>
        </p:txBody>
      </p:sp>
    </p:spTree>
    <p:extLst>
      <p:ext uri="{BB962C8B-B14F-4D97-AF65-F5344CB8AC3E}">
        <p14:creationId xmlns:p14="http://schemas.microsoft.com/office/powerpoint/2010/main" val="466570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51A42-4BD1-40C5-9F40-6C294DB105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25FE4B-5988-4196-BB5C-4D330CA06A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219A98-C7D9-4AD8-A138-9F3FE1EAC707}"/>
              </a:ext>
            </a:extLst>
          </p:cNvPr>
          <p:cNvSpPr>
            <a:spLocks noGrp="1"/>
          </p:cNvSpPr>
          <p:nvPr>
            <p:ph type="dt" sz="half" idx="10"/>
          </p:nvPr>
        </p:nvSpPr>
        <p:spPr/>
        <p:txBody>
          <a:bodyPr/>
          <a:lstStyle/>
          <a:p>
            <a:fld id="{CA2DB6F9-A031-498B-A16F-CD21319F1C9E}" type="datetimeFigureOut">
              <a:rPr lang="en-US" smtClean="0"/>
              <a:t>6/1/2023</a:t>
            </a:fld>
            <a:endParaRPr lang="en-US"/>
          </a:p>
        </p:txBody>
      </p:sp>
      <p:sp>
        <p:nvSpPr>
          <p:cNvPr id="5" name="Footer Placeholder 4">
            <a:extLst>
              <a:ext uri="{FF2B5EF4-FFF2-40B4-BE49-F238E27FC236}">
                <a16:creationId xmlns:a16="http://schemas.microsoft.com/office/drawing/2014/main" id="{261F9FFF-70C1-4E69-AB71-C3BDFD637A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D90819-51EF-4183-8900-64D0121C30EF}"/>
              </a:ext>
            </a:extLst>
          </p:cNvPr>
          <p:cNvSpPr>
            <a:spLocks noGrp="1"/>
          </p:cNvSpPr>
          <p:nvPr>
            <p:ph type="sldNum" sz="quarter" idx="12"/>
          </p:nvPr>
        </p:nvSpPr>
        <p:spPr/>
        <p:txBody>
          <a:bodyPr/>
          <a:lstStyle/>
          <a:p>
            <a:fld id="{1FF3BD7A-9E5B-4D2F-8D7C-4467D18DA661}" type="slidenum">
              <a:rPr lang="en-US" smtClean="0"/>
              <a:t>‹#›</a:t>
            </a:fld>
            <a:endParaRPr lang="en-US"/>
          </a:p>
        </p:txBody>
      </p:sp>
    </p:spTree>
    <p:extLst>
      <p:ext uri="{BB962C8B-B14F-4D97-AF65-F5344CB8AC3E}">
        <p14:creationId xmlns:p14="http://schemas.microsoft.com/office/powerpoint/2010/main" val="738783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B670F-B3AD-436B-9DE3-949B60D4C3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A9AB8B-C5A2-44EE-A1CB-D594D34735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69CD48-11C6-4A94-BB92-AE29C7D285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AD76DD-92A4-4D51-B092-DF5E2D25A0D6}"/>
              </a:ext>
            </a:extLst>
          </p:cNvPr>
          <p:cNvSpPr>
            <a:spLocks noGrp="1"/>
          </p:cNvSpPr>
          <p:nvPr>
            <p:ph type="dt" sz="half" idx="10"/>
          </p:nvPr>
        </p:nvSpPr>
        <p:spPr/>
        <p:txBody>
          <a:bodyPr/>
          <a:lstStyle/>
          <a:p>
            <a:fld id="{CA2DB6F9-A031-498B-A16F-CD21319F1C9E}" type="datetimeFigureOut">
              <a:rPr lang="en-US" smtClean="0"/>
              <a:t>6/1/2023</a:t>
            </a:fld>
            <a:endParaRPr lang="en-US"/>
          </a:p>
        </p:txBody>
      </p:sp>
      <p:sp>
        <p:nvSpPr>
          <p:cNvPr id="6" name="Footer Placeholder 5">
            <a:extLst>
              <a:ext uri="{FF2B5EF4-FFF2-40B4-BE49-F238E27FC236}">
                <a16:creationId xmlns:a16="http://schemas.microsoft.com/office/drawing/2014/main" id="{A6425F29-82BF-44D6-BD39-2DF80FB2EE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4AEFFC-6521-4F2B-BA40-2478F04C1265}"/>
              </a:ext>
            </a:extLst>
          </p:cNvPr>
          <p:cNvSpPr>
            <a:spLocks noGrp="1"/>
          </p:cNvSpPr>
          <p:nvPr>
            <p:ph type="sldNum" sz="quarter" idx="12"/>
          </p:nvPr>
        </p:nvSpPr>
        <p:spPr/>
        <p:txBody>
          <a:bodyPr/>
          <a:lstStyle/>
          <a:p>
            <a:fld id="{1FF3BD7A-9E5B-4D2F-8D7C-4467D18DA661}" type="slidenum">
              <a:rPr lang="en-US" smtClean="0"/>
              <a:t>‹#›</a:t>
            </a:fld>
            <a:endParaRPr lang="en-US"/>
          </a:p>
        </p:txBody>
      </p:sp>
    </p:spTree>
    <p:extLst>
      <p:ext uri="{BB962C8B-B14F-4D97-AF65-F5344CB8AC3E}">
        <p14:creationId xmlns:p14="http://schemas.microsoft.com/office/powerpoint/2010/main" val="914288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E99BF-FBDF-4EDA-97BE-C0D5436FADC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6B08B3-31A5-4665-8B38-0175A1AC7A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CCF70C-76D5-4895-9472-26EA5D4ACB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9478D72-40EE-4A7D-A30C-73735EEA90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8B2B82-4487-4ABC-8A7D-10DB30E0B8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A24C8E-E99C-40AF-8677-CF13FE77DC1E}"/>
              </a:ext>
            </a:extLst>
          </p:cNvPr>
          <p:cNvSpPr>
            <a:spLocks noGrp="1"/>
          </p:cNvSpPr>
          <p:nvPr>
            <p:ph type="dt" sz="half" idx="10"/>
          </p:nvPr>
        </p:nvSpPr>
        <p:spPr/>
        <p:txBody>
          <a:bodyPr/>
          <a:lstStyle/>
          <a:p>
            <a:fld id="{CA2DB6F9-A031-498B-A16F-CD21319F1C9E}" type="datetimeFigureOut">
              <a:rPr lang="en-US" smtClean="0"/>
              <a:t>6/1/2023</a:t>
            </a:fld>
            <a:endParaRPr lang="en-US"/>
          </a:p>
        </p:txBody>
      </p:sp>
      <p:sp>
        <p:nvSpPr>
          <p:cNvPr id="8" name="Footer Placeholder 7">
            <a:extLst>
              <a:ext uri="{FF2B5EF4-FFF2-40B4-BE49-F238E27FC236}">
                <a16:creationId xmlns:a16="http://schemas.microsoft.com/office/drawing/2014/main" id="{74205AED-E6F8-4C5F-811D-080357AF691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47D092-6270-4BC5-93AF-E2FB0EF1CAD1}"/>
              </a:ext>
            </a:extLst>
          </p:cNvPr>
          <p:cNvSpPr>
            <a:spLocks noGrp="1"/>
          </p:cNvSpPr>
          <p:nvPr>
            <p:ph type="sldNum" sz="quarter" idx="12"/>
          </p:nvPr>
        </p:nvSpPr>
        <p:spPr/>
        <p:txBody>
          <a:bodyPr/>
          <a:lstStyle/>
          <a:p>
            <a:fld id="{1FF3BD7A-9E5B-4D2F-8D7C-4467D18DA661}" type="slidenum">
              <a:rPr lang="en-US" smtClean="0"/>
              <a:t>‹#›</a:t>
            </a:fld>
            <a:endParaRPr lang="en-US"/>
          </a:p>
        </p:txBody>
      </p:sp>
    </p:spTree>
    <p:extLst>
      <p:ext uri="{BB962C8B-B14F-4D97-AF65-F5344CB8AC3E}">
        <p14:creationId xmlns:p14="http://schemas.microsoft.com/office/powerpoint/2010/main" val="2732289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AFA3C-BD9F-4E22-B125-6420CDB92D8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F3FA16B-0A6C-4E9F-8E36-28C312AD4E69}"/>
              </a:ext>
            </a:extLst>
          </p:cNvPr>
          <p:cNvSpPr>
            <a:spLocks noGrp="1"/>
          </p:cNvSpPr>
          <p:nvPr>
            <p:ph type="dt" sz="half" idx="10"/>
          </p:nvPr>
        </p:nvSpPr>
        <p:spPr/>
        <p:txBody>
          <a:bodyPr/>
          <a:lstStyle/>
          <a:p>
            <a:fld id="{CA2DB6F9-A031-498B-A16F-CD21319F1C9E}" type="datetimeFigureOut">
              <a:rPr lang="en-US" smtClean="0"/>
              <a:t>6/1/2023</a:t>
            </a:fld>
            <a:endParaRPr lang="en-US"/>
          </a:p>
        </p:txBody>
      </p:sp>
      <p:sp>
        <p:nvSpPr>
          <p:cNvPr id="4" name="Footer Placeholder 3">
            <a:extLst>
              <a:ext uri="{FF2B5EF4-FFF2-40B4-BE49-F238E27FC236}">
                <a16:creationId xmlns:a16="http://schemas.microsoft.com/office/drawing/2014/main" id="{6336B92D-43B2-4651-9257-2913D34B01B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691140B-5101-437F-9239-81943591BC62}"/>
              </a:ext>
            </a:extLst>
          </p:cNvPr>
          <p:cNvSpPr>
            <a:spLocks noGrp="1"/>
          </p:cNvSpPr>
          <p:nvPr>
            <p:ph type="sldNum" sz="quarter" idx="12"/>
          </p:nvPr>
        </p:nvSpPr>
        <p:spPr/>
        <p:txBody>
          <a:bodyPr/>
          <a:lstStyle/>
          <a:p>
            <a:fld id="{1FF3BD7A-9E5B-4D2F-8D7C-4467D18DA661}" type="slidenum">
              <a:rPr lang="en-US" smtClean="0"/>
              <a:t>‹#›</a:t>
            </a:fld>
            <a:endParaRPr lang="en-US"/>
          </a:p>
        </p:txBody>
      </p:sp>
    </p:spTree>
    <p:extLst>
      <p:ext uri="{BB962C8B-B14F-4D97-AF65-F5344CB8AC3E}">
        <p14:creationId xmlns:p14="http://schemas.microsoft.com/office/powerpoint/2010/main" val="2080506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6A865C-B650-4B09-8A54-2C1C7A135804}"/>
              </a:ext>
            </a:extLst>
          </p:cNvPr>
          <p:cNvSpPr>
            <a:spLocks noGrp="1"/>
          </p:cNvSpPr>
          <p:nvPr>
            <p:ph type="dt" sz="half" idx="10"/>
          </p:nvPr>
        </p:nvSpPr>
        <p:spPr/>
        <p:txBody>
          <a:bodyPr/>
          <a:lstStyle/>
          <a:p>
            <a:fld id="{CA2DB6F9-A031-498B-A16F-CD21319F1C9E}" type="datetimeFigureOut">
              <a:rPr lang="en-US" smtClean="0"/>
              <a:t>6/1/2023</a:t>
            </a:fld>
            <a:endParaRPr lang="en-US"/>
          </a:p>
        </p:txBody>
      </p:sp>
      <p:sp>
        <p:nvSpPr>
          <p:cNvPr id="3" name="Footer Placeholder 2">
            <a:extLst>
              <a:ext uri="{FF2B5EF4-FFF2-40B4-BE49-F238E27FC236}">
                <a16:creationId xmlns:a16="http://schemas.microsoft.com/office/drawing/2014/main" id="{74E52306-EE99-4F00-A69D-EF933DDF1B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F061AE-7C69-4251-BF1B-3C8D6D45832B}"/>
              </a:ext>
            </a:extLst>
          </p:cNvPr>
          <p:cNvSpPr>
            <a:spLocks noGrp="1"/>
          </p:cNvSpPr>
          <p:nvPr>
            <p:ph type="sldNum" sz="quarter" idx="12"/>
          </p:nvPr>
        </p:nvSpPr>
        <p:spPr/>
        <p:txBody>
          <a:bodyPr/>
          <a:lstStyle/>
          <a:p>
            <a:fld id="{1FF3BD7A-9E5B-4D2F-8D7C-4467D18DA661}" type="slidenum">
              <a:rPr lang="en-US" smtClean="0"/>
              <a:t>‹#›</a:t>
            </a:fld>
            <a:endParaRPr lang="en-US"/>
          </a:p>
        </p:txBody>
      </p:sp>
    </p:spTree>
    <p:extLst>
      <p:ext uri="{BB962C8B-B14F-4D97-AF65-F5344CB8AC3E}">
        <p14:creationId xmlns:p14="http://schemas.microsoft.com/office/powerpoint/2010/main" val="804514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4895A-299D-4675-A35B-8E10BB7293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63CE4E-CB94-486A-BD40-5450E45136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1A8F84-40CE-47B8-889E-AC7DA39957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840F38-232F-4730-BE52-F42340823299}"/>
              </a:ext>
            </a:extLst>
          </p:cNvPr>
          <p:cNvSpPr>
            <a:spLocks noGrp="1"/>
          </p:cNvSpPr>
          <p:nvPr>
            <p:ph type="dt" sz="half" idx="10"/>
          </p:nvPr>
        </p:nvSpPr>
        <p:spPr/>
        <p:txBody>
          <a:bodyPr/>
          <a:lstStyle/>
          <a:p>
            <a:fld id="{CA2DB6F9-A031-498B-A16F-CD21319F1C9E}" type="datetimeFigureOut">
              <a:rPr lang="en-US" smtClean="0"/>
              <a:t>6/1/2023</a:t>
            </a:fld>
            <a:endParaRPr lang="en-US"/>
          </a:p>
        </p:txBody>
      </p:sp>
      <p:sp>
        <p:nvSpPr>
          <p:cNvPr id="6" name="Footer Placeholder 5">
            <a:extLst>
              <a:ext uri="{FF2B5EF4-FFF2-40B4-BE49-F238E27FC236}">
                <a16:creationId xmlns:a16="http://schemas.microsoft.com/office/drawing/2014/main" id="{E2554F31-8726-4550-906D-1060043785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6F0425-F016-49D5-A55E-1502C6352563}"/>
              </a:ext>
            </a:extLst>
          </p:cNvPr>
          <p:cNvSpPr>
            <a:spLocks noGrp="1"/>
          </p:cNvSpPr>
          <p:nvPr>
            <p:ph type="sldNum" sz="quarter" idx="12"/>
          </p:nvPr>
        </p:nvSpPr>
        <p:spPr/>
        <p:txBody>
          <a:bodyPr/>
          <a:lstStyle/>
          <a:p>
            <a:fld id="{1FF3BD7A-9E5B-4D2F-8D7C-4467D18DA661}" type="slidenum">
              <a:rPr lang="en-US" smtClean="0"/>
              <a:t>‹#›</a:t>
            </a:fld>
            <a:endParaRPr lang="en-US"/>
          </a:p>
        </p:txBody>
      </p:sp>
    </p:spTree>
    <p:extLst>
      <p:ext uri="{BB962C8B-B14F-4D97-AF65-F5344CB8AC3E}">
        <p14:creationId xmlns:p14="http://schemas.microsoft.com/office/powerpoint/2010/main" val="3945692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42AEA-4764-42DB-B505-CEB35B35AE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051E34-A566-4783-99BD-BD4B7486A7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B5B910-B771-4812-916C-2D567A814B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442109-BD45-4260-9BA6-3D36D24B6E69}"/>
              </a:ext>
            </a:extLst>
          </p:cNvPr>
          <p:cNvSpPr>
            <a:spLocks noGrp="1"/>
          </p:cNvSpPr>
          <p:nvPr>
            <p:ph type="dt" sz="half" idx="10"/>
          </p:nvPr>
        </p:nvSpPr>
        <p:spPr/>
        <p:txBody>
          <a:bodyPr/>
          <a:lstStyle/>
          <a:p>
            <a:fld id="{CA2DB6F9-A031-498B-A16F-CD21319F1C9E}" type="datetimeFigureOut">
              <a:rPr lang="en-US" smtClean="0"/>
              <a:t>6/1/2023</a:t>
            </a:fld>
            <a:endParaRPr lang="en-US"/>
          </a:p>
        </p:txBody>
      </p:sp>
      <p:sp>
        <p:nvSpPr>
          <p:cNvPr id="6" name="Footer Placeholder 5">
            <a:extLst>
              <a:ext uri="{FF2B5EF4-FFF2-40B4-BE49-F238E27FC236}">
                <a16:creationId xmlns:a16="http://schemas.microsoft.com/office/drawing/2014/main" id="{A33E7CF2-7263-4ED6-BD36-B6E8131DF5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003BB8-812D-4556-862F-07BA4356EA23}"/>
              </a:ext>
            </a:extLst>
          </p:cNvPr>
          <p:cNvSpPr>
            <a:spLocks noGrp="1"/>
          </p:cNvSpPr>
          <p:nvPr>
            <p:ph type="sldNum" sz="quarter" idx="12"/>
          </p:nvPr>
        </p:nvSpPr>
        <p:spPr/>
        <p:txBody>
          <a:bodyPr/>
          <a:lstStyle/>
          <a:p>
            <a:fld id="{1FF3BD7A-9E5B-4D2F-8D7C-4467D18DA661}" type="slidenum">
              <a:rPr lang="en-US" smtClean="0"/>
              <a:t>‹#›</a:t>
            </a:fld>
            <a:endParaRPr lang="en-US"/>
          </a:p>
        </p:txBody>
      </p:sp>
    </p:spTree>
    <p:extLst>
      <p:ext uri="{BB962C8B-B14F-4D97-AF65-F5344CB8AC3E}">
        <p14:creationId xmlns:p14="http://schemas.microsoft.com/office/powerpoint/2010/main" val="685054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DF669C-1D34-41D7-8C5F-57E6AE6506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8E73DD4-B298-4086-833D-945C1D3008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9E0534-FE3E-4173-A20F-050D27BAC4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DB6F9-A031-498B-A16F-CD21319F1C9E}" type="datetimeFigureOut">
              <a:rPr lang="en-US" smtClean="0"/>
              <a:t>6/1/2023</a:t>
            </a:fld>
            <a:endParaRPr lang="en-US"/>
          </a:p>
        </p:txBody>
      </p:sp>
      <p:sp>
        <p:nvSpPr>
          <p:cNvPr id="5" name="Footer Placeholder 4">
            <a:extLst>
              <a:ext uri="{FF2B5EF4-FFF2-40B4-BE49-F238E27FC236}">
                <a16:creationId xmlns:a16="http://schemas.microsoft.com/office/drawing/2014/main" id="{D05C4D6F-EA95-458C-993A-49D2AF2F74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7D7BB1D-FC91-4936-83D7-CE9BA6E260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F3BD7A-9E5B-4D2F-8D7C-4467D18DA661}" type="slidenum">
              <a:rPr lang="en-US" smtClean="0"/>
              <a:t>‹#›</a:t>
            </a:fld>
            <a:endParaRPr lang="en-US"/>
          </a:p>
        </p:txBody>
      </p:sp>
    </p:spTree>
    <p:extLst>
      <p:ext uri="{BB962C8B-B14F-4D97-AF65-F5344CB8AC3E}">
        <p14:creationId xmlns:p14="http://schemas.microsoft.com/office/powerpoint/2010/main" val="2711246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Visio_Drawing.vsdx"/><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0B742430-AAC6-D153-2F71-4FCBC648D74C}"/>
              </a:ext>
            </a:extLst>
          </p:cNvPr>
          <p:cNvGrpSpPr/>
          <p:nvPr/>
        </p:nvGrpSpPr>
        <p:grpSpPr>
          <a:xfrm>
            <a:off x="722027" y="1601565"/>
            <a:ext cx="7786688" cy="4908678"/>
            <a:chOff x="1236377" y="1607915"/>
            <a:chExt cx="7786688" cy="4908678"/>
          </a:xfrm>
        </p:grpSpPr>
        <p:grpSp>
          <p:nvGrpSpPr>
            <p:cNvPr id="8" name="Group 7">
              <a:extLst>
                <a:ext uri="{FF2B5EF4-FFF2-40B4-BE49-F238E27FC236}">
                  <a16:creationId xmlns:a16="http://schemas.microsoft.com/office/drawing/2014/main" id="{242D1F97-6C8E-215B-9A4B-AEC5EC66411F}"/>
                </a:ext>
              </a:extLst>
            </p:cNvPr>
            <p:cNvGrpSpPr/>
            <p:nvPr/>
          </p:nvGrpSpPr>
          <p:grpSpPr>
            <a:xfrm>
              <a:off x="1236377" y="1607915"/>
              <a:ext cx="7786688" cy="4908678"/>
              <a:chOff x="1776318" y="1347565"/>
              <a:chExt cx="7786688" cy="4908678"/>
            </a:xfrm>
          </p:grpSpPr>
          <p:pic>
            <p:nvPicPr>
              <p:cNvPr id="4" name="Picture 3">
                <a:extLst>
                  <a:ext uri="{FF2B5EF4-FFF2-40B4-BE49-F238E27FC236}">
                    <a16:creationId xmlns:a16="http://schemas.microsoft.com/office/drawing/2014/main" id="{FBD0ED85-86BD-482A-B93B-1743DE52E51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3226753" y="-80010"/>
                <a:ext cx="4908678" cy="7763828"/>
              </a:xfrm>
              <a:prstGeom prst="rect">
                <a:avLst/>
              </a:prstGeom>
              <a:noFill/>
            </p:spPr>
          </p:pic>
          <p:sp>
            <p:nvSpPr>
              <p:cNvPr id="5" name="Rectangle 4">
                <a:extLst>
                  <a:ext uri="{FF2B5EF4-FFF2-40B4-BE49-F238E27FC236}">
                    <a16:creationId xmlns:a16="http://schemas.microsoft.com/office/drawing/2014/main" id="{B3A0E0E5-8479-9C7B-9220-86F022A3B435}"/>
                  </a:ext>
                </a:extLst>
              </p:cNvPr>
              <p:cNvSpPr/>
              <p:nvPr/>
            </p:nvSpPr>
            <p:spPr>
              <a:xfrm>
                <a:off x="4385692" y="1416145"/>
                <a:ext cx="3002724" cy="25146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a:solidFill>
                      <a:schemeClr val="dk1"/>
                    </a:solidFill>
                  </a:rPr>
                  <a:t>LEL %LEL, Turpentine in air (eq.) </a:t>
                </a:r>
              </a:p>
            </p:txBody>
          </p:sp>
          <p:sp>
            <p:nvSpPr>
              <p:cNvPr id="6" name="Rectangle 5">
                <a:extLst>
                  <a:ext uri="{FF2B5EF4-FFF2-40B4-BE49-F238E27FC236}">
                    <a16:creationId xmlns:a16="http://schemas.microsoft.com/office/drawing/2014/main" id="{EF54D898-5EA4-0DCA-A373-FE1F48152729}"/>
                  </a:ext>
                </a:extLst>
              </p:cNvPr>
              <p:cNvSpPr/>
              <p:nvPr/>
            </p:nvSpPr>
            <p:spPr>
              <a:xfrm>
                <a:off x="5345812" y="5956938"/>
                <a:ext cx="1242504" cy="25146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1200" b="1" dirty="0">
                    <a:solidFill>
                      <a:schemeClr val="tx1"/>
                    </a:solidFill>
                  </a:rPr>
                  <a:t>Temperature, °C</a:t>
                </a:r>
              </a:p>
            </p:txBody>
          </p:sp>
          <p:sp>
            <p:nvSpPr>
              <p:cNvPr id="7" name="Rectangle 6">
                <a:extLst>
                  <a:ext uri="{FF2B5EF4-FFF2-40B4-BE49-F238E27FC236}">
                    <a16:creationId xmlns:a16="http://schemas.microsoft.com/office/drawing/2014/main" id="{E3C6B7A6-A03D-2B6C-BBF7-84AB5133D104}"/>
                  </a:ext>
                </a:extLst>
              </p:cNvPr>
              <p:cNvSpPr/>
              <p:nvPr/>
            </p:nvSpPr>
            <p:spPr>
              <a:xfrm rot="16200000">
                <a:off x="1538216" y="3575027"/>
                <a:ext cx="727663" cy="25146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1200" b="1" dirty="0">
                    <a:solidFill>
                      <a:schemeClr val="tx1"/>
                    </a:solidFill>
                  </a:rPr>
                  <a:t>% LEL</a:t>
                </a:r>
              </a:p>
            </p:txBody>
          </p:sp>
        </p:grpSp>
        <p:sp>
          <p:nvSpPr>
            <p:cNvPr id="9" name="Rectangle 8">
              <a:extLst>
                <a:ext uri="{FF2B5EF4-FFF2-40B4-BE49-F238E27FC236}">
                  <a16:creationId xmlns:a16="http://schemas.microsoft.com/office/drawing/2014/main" id="{0FD83301-FB87-4F54-0CA1-3D0FC380C303}"/>
                </a:ext>
              </a:extLst>
            </p:cNvPr>
            <p:cNvSpPr/>
            <p:nvPr/>
          </p:nvSpPr>
          <p:spPr>
            <a:xfrm>
              <a:off x="2086992" y="4137755"/>
              <a:ext cx="2535808" cy="1421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rPr>
                <a:t>Flash point 35 °C (acc. to safety data sheet)</a:t>
              </a:r>
            </a:p>
          </p:txBody>
        </p:sp>
        <p:sp>
          <p:nvSpPr>
            <p:cNvPr id="10" name="Rectangle 9">
              <a:extLst>
                <a:ext uri="{FF2B5EF4-FFF2-40B4-BE49-F238E27FC236}">
                  <a16:creationId xmlns:a16="http://schemas.microsoft.com/office/drawing/2014/main" id="{EF03D645-E5BB-9561-0A62-0400F750D5DB}"/>
                </a:ext>
              </a:extLst>
            </p:cNvPr>
            <p:cNvSpPr/>
            <p:nvPr/>
          </p:nvSpPr>
          <p:spPr>
            <a:xfrm>
              <a:off x="2201292" y="4518755"/>
              <a:ext cx="2535808" cy="1421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rPr>
                <a:t>Eq. conc. 5000 ppm at 20 °C = LEL 60%</a:t>
              </a:r>
            </a:p>
          </p:txBody>
        </p:sp>
      </p:grpSp>
      <p:sp>
        <p:nvSpPr>
          <p:cNvPr id="2" name="TextBox 1">
            <a:extLst>
              <a:ext uri="{FF2B5EF4-FFF2-40B4-BE49-F238E27FC236}">
                <a16:creationId xmlns:a16="http://schemas.microsoft.com/office/drawing/2014/main" id="{928F3C82-4F46-7FDA-742D-7AF0EA66E583}"/>
              </a:ext>
            </a:extLst>
          </p:cNvPr>
          <p:cNvSpPr txBox="1"/>
          <p:nvPr/>
        </p:nvSpPr>
        <p:spPr>
          <a:xfrm>
            <a:off x="8065089" y="601166"/>
            <a:ext cx="4212728" cy="2523768"/>
          </a:xfrm>
          <a:prstGeom prst="rect">
            <a:avLst/>
          </a:prstGeom>
          <a:noFill/>
        </p:spPr>
        <p:txBody>
          <a:bodyPr wrap="square">
            <a:spAutoFit/>
          </a:bodyPr>
          <a:lstStyle/>
          <a:p>
            <a:endParaRPr lang="en-US" sz="1600" dirty="0">
              <a:latin typeface="Calibri" panose="020F0502020204030204" pitchFamily="34" charset="0"/>
              <a:ea typeface="Calibri" panose="020F0502020204030204" pitchFamily="34" charset="0"/>
            </a:endParaRPr>
          </a:p>
          <a:p>
            <a:r>
              <a:rPr lang="fi-FI" sz="1100" dirty="0">
                <a:effectLst/>
                <a:latin typeface="Calibri" panose="020F0502020204030204" pitchFamily="34" charset="0"/>
                <a:ea typeface="Calibri" panose="020F0502020204030204" pitchFamily="34" charset="0"/>
              </a:rPr>
              <a:t>Huomioita:</a:t>
            </a:r>
          </a:p>
          <a:p>
            <a:pPr marL="342900" lvl="0" indent="-342900">
              <a:buFont typeface="Calibri" panose="020F0502020204030204" pitchFamily="34" charset="0"/>
              <a:buChar char="-"/>
            </a:pPr>
            <a:r>
              <a:rPr lang="fi-FI" sz="1100" dirty="0">
                <a:effectLst/>
                <a:latin typeface="Calibri" panose="020F0502020204030204" pitchFamily="34" charset="0"/>
                <a:ea typeface="Times New Roman" panose="02020603050405020304" pitchFamily="18" charset="0"/>
              </a:rPr>
              <a:t>Huomasin virheen kappaleessa 2.4.3 Rikkihappolaitos:</a:t>
            </a:r>
            <a:endParaRPr lang="fi-FI" sz="11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r>
              <a:rPr lang="fi-FI" sz="1100" dirty="0">
                <a:effectLst/>
                <a:latin typeface="Calibri" panose="020F0502020204030204" pitchFamily="34" charset="0"/>
                <a:ea typeface="Times New Roman" panose="02020603050405020304" pitchFamily="18" charset="0"/>
              </a:rPr>
              <a:t>rikkihappolauhduttimen jälkeen kaasuja ei johdeta laimeiden hajukaasujen järjestelmään, vaan piippuun. En tiedä miten meiltä oli lipsahtanut suomenkieliseen versioon tuollainen. Ehdotan, että korjataan asia käännökseen (kuten tein) ja suomenkieliseen versioon sitten seuraavassa revisiossa.</a:t>
            </a:r>
            <a:endParaRPr lang="fi-FI" sz="1100" dirty="0">
              <a:effectLst/>
              <a:latin typeface="Calibri" panose="020F0502020204030204" pitchFamily="34" charset="0"/>
              <a:ea typeface="Calibri" panose="020F0502020204030204" pitchFamily="34" charset="0"/>
            </a:endParaRPr>
          </a:p>
          <a:p>
            <a:endParaRPr lang="en-US" sz="1800" dirty="0">
              <a:effectLst/>
              <a:latin typeface="Calibri" panose="020F0502020204030204" pitchFamily="34" charset="0"/>
              <a:ea typeface="Calibri" panose="020F0502020204030204" pitchFamily="34" charset="0"/>
            </a:endParaRPr>
          </a:p>
          <a:p>
            <a:endParaRPr lang="en-US" dirty="0">
              <a:latin typeface="Calibri" panose="020F0502020204030204" pitchFamily="34" charset="0"/>
              <a:ea typeface="Calibri" panose="020F0502020204030204" pitchFamily="34" charset="0"/>
            </a:endParaRPr>
          </a:p>
          <a:p>
            <a:endParaRPr lang="fi-FI"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4299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60E466EC-4944-7695-E3EB-B7C9A62B5091}"/>
              </a:ext>
            </a:extLst>
          </p:cNvPr>
          <p:cNvSpPr>
            <a:spLocks noChangeArrowheads="1"/>
          </p:cNvSpPr>
          <p:nvPr/>
        </p:nvSpPr>
        <p:spPr bwMode="auto">
          <a:xfrm>
            <a:off x="1420428" y="151808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27" name="Group 26">
            <a:extLst>
              <a:ext uri="{FF2B5EF4-FFF2-40B4-BE49-F238E27FC236}">
                <a16:creationId xmlns:a16="http://schemas.microsoft.com/office/drawing/2014/main" id="{74A12EBD-5D19-F15E-D3F4-2680EDE63CE6}"/>
              </a:ext>
            </a:extLst>
          </p:cNvPr>
          <p:cNvGrpSpPr/>
          <p:nvPr/>
        </p:nvGrpSpPr>
        <p:grpSpPr>
          <a:xfrm>
            <a:off x="2938078" y="1473632"/>
            <a:ext cx="6219825" cy="3657600"/>
            <a:chOff x="2938078" y="1473632"/>
            <a:chExt cx="6219825" cy="3657600"/>
          </a:xfrm>
        </p:grpSpPr>
        <p:graphicFrame>
          <p:nvGraphicFramePr>
            <p:cNvPr id="3" name="Object 2">
              <a:extLst>
                <a:ext uri="{FF2B5EF4-FFF2-40B4-BE49-F238E27FC236}">
                  <a16:creationId xmlns:a16="http://schemas.microsoft.com/office/drawing/2014/main" id="{C6A83727-1A90-61DF-2AB9-9570BB6C0827}"/>
                </a:ext>
              </a:extLst>
            </p:cNvPr>
            <p:cNvGraphicFramePr>
              <a:graphicFrameLocks noChangeAspect="1"/>
            </p:cNvGraphicFramePr>
            <p:nvPr>
              <p:extLst>
                <p:ext uri="{D42A27DB-BD31-4B8C-83A1-F6EECF244321}">
                  <p14:modId xmlns:p14="http://schemas.microsoft.com/office/powerpoint/2010/main" val="1912294358"/>
                </p:ext>
              </p:extLst>
            </p:nvPr>
          </p:nvGraphicFramePr>
          <p:xfrm>
            <a:off x="2938078" y="1473632"/>
            <a:ext cx="6219825" cy="3657600"/>
          </p:xfrm>
          <a:graphic>
            <a:graphicData uri="http://schemas.openxmlformats.org/presentationml/2006/ole">
              <mc:AlternateContent xmlns:mc="http://schemas.openxmlformats.org/markup-compatibility/2006">
                <mc:Choice xmlns:v="urn:schemas-microsoft-com:vml" Requires="v">
                  <p:oleObj name="Visio" r:id="rId2" imgW="13849165" imgH="8115432" progId="Visio.Drawing.15">
                    <p:embed/>
                  </p:oleObj>
                </mc:Choice>
                <mc:Fallback>
                  <p:oleObj name="Visio" r:id="rId2" imgW="13849165" imgH="8115432" progId="Visio.Drawing.15">
                    <p:embed/>
                    <p:pic>
                      <p:nvPicPr>
                        <p:cNvPr id="3" name="Object 2">
                          <a:extLst>
                            <a:ext uri="{FF2B5EF4-FFF2-40B4-BE49-F238E27FC236}">
                              <a16:creationId xmlns:a16="http://schemas.microsoft.com/office/drawing/2014/main" id="{C6A83727-1A90-61DF-2AB9-9570BB6C0827}"/>
                            </a:ext>
                          </a:extLst>
                        </p:cNvPr>
                        <p:cNvPicPr>
                          <a:picLocks noChangeAspect="1" noChangeArrowheads="1"/>
                        </p:cNvPicPr>
                        <p:nvPr/>
                      </p:nvPicPr>
                      <p:blipFill>
                        <a:blip r:embed="rId3"/>
                        <a:srcRect/>
                        <a:stretch>
                          <a:fillRect/>
                        </a:stretch>
                      </p:blipFill>
                      <p:spPr bwMode="auto">
                        <a:xfrm>
                          <a:off x="2938078" y="1473632"/>
                          <a:ext cx="6219825" cy="365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Rectangle 11">
              <a:extLst>
                <a:ext uri="{FF2B5EF4-FFF2-40B4-BE49-F238E27FC236}">
                  <a16:creationId xmlns:a16="http://schemas.microsoft.com/office/drawing/2014/main" id="{5E5B65D4-FEA3-B963-2DCC-F5A5AA3E2783}"/>
                </a:ext>
              </a:extLst>
            </p:cNvPr>
            <p:cNvSpPr/>
            <p:nvPr/>
          </p:nvSpPr>
          <p:spPr>
            <a:xfrm>
              <a:off x="3188906" y="2011362"/>
              <a:ext cx="835025" cy="279399"/>
            </a:xfrm>
            <a:prstGeom prst="rect">
              <a:avLst/>
            </a:prstGeom>
            <a:solidFill>
              <a:srgbClr val="F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solidFill>
                    <a:schemeClr val="tx1"/>
                  </a:solidFill>
                </a:rPr>
                <a:t>EVAPORATION PLANT VACUUM SYSTEM</a:t>
              </a:r>
            </a:p>
          </p:txBody>
        </p:sp>
        <p:sp>
          <p:nvSpPr>
            <p:cNvPr id="13" name="Rectangle 12">
              <a:extLst>
                <a:ext uri="{FF2B5EF4-FFF2-40B4-BE49-F238E27FC236}">
                  <a16:creationId xmlns:a16="http://schemas.microsoft.com/office/drawing/2014/main" id="{D4CEB283-01F7-3D26-5A04-6B8DCA5A05C6}"/>
                </a:ext>
              </a:extLst>
            </p:cNvPr>
            <p:cNvSpPr/>
            <p:nvPr/>
          </p:nvSpPr>
          <p:spPr>
            <a:xfrm>
              <a:off x="3188906" y="1509138"/>
              <a:ext cx="835025" cy="279399"/>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solidFill>
                    <a:schemeClr val="tx1"/>
                  </a:solidFill>
                </a:rPr>
                <a:t>CNCG FROM COOKING</a:t>
              </a:r>
            </a:p>
          </p:txBody>
        </p:sp>
        <p:sp>
          <p:nvSpPr>
            <p:cNvPr id="14" name="Rectangle 13">
              <a:extLst>
                <a:ext uri="{FF2B5EF4-FFF2-40B4-BE49-F238E27FC236}">
                  <a16:creationId xmlns:a16="http://schemas.microsoft.com/office/drawing/2014/main" id="{9C4CEA25-4709-160E-9F68-C237260723D4}"/>
                </a:ext>
              </a:extLst>
            </p:cNvPr>
            <p:cNvSpPr/>
            <p:nvPr/>
          </p:nvSpPr>
          <p:spPr>
            <a:xfrm>
              <a:off x="3188905" y="2452113"/>
              <a:ext cx="835025" cy="279399"/>
            </a:xfrm>
            <a:prstGeom prst="rect">
              <a:avLst/>
            </a:prstGeom>
            <a:solidFill>
              <a:srgbClr val="FCE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solidFill>
                    <a:schemeClr val="tx1"/>
                  </a:solidFill>
                </a:rPr>
                <a:t>EVAP. FOUL CONDENSATE TANK</a:t>
              </a:r>
            </a:p>
          </p:txBody>
        </p:sp>
        <p:sp>
          <p:nvSpPr>
            <p:cNvPr id="15" name="Rectangle 14">
              <a:extLst>
                <a:ext uri="{FF2B5EF4-FFF2-40B4-BE49-F238E27FC236}">
                  <a16:creationId xmlns:a16="http://schemas.microsoft.com/office/drawing/2014/main" id="{42DEB160-AE46-487C-A875-5E2F6CAD7E52}"/>
                </a:ext>
              </a:extLst>
            </p:cNvPr>
            <p:cNvSpPr/>
            <p:nvPr/>
          </p:nvSpPr>
          <p:spPr>
            <a:xfrm>
              <a:off x="3198431" y="2883338"/>
              <a:ext cx="835025" cy="279399"/>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solidFill>
                    <a:schemeClr val="tx1"/>
                  </a:solidFill>
                </a:rPr>
                <a:t>PRESSURIZED FIRING LIQUOR TANK</a:t>
              </a:r>
            </a:p>
          </p:txBody>
        </p:sp>
        <p:sp>
          <p:nvSpPr>
            <p:cNvPr id="16" name="Rectangle 15">
              <a:extLst>
                <a:ext uri="{FF2B5EF4-FFF2-40B4-BE49-F238E27FC236}">
                  <a16:creationId xmlns:a16="http://schemas.microsoft.com/office/drawing/2014/main" id="{A40D9840-EB6B-766B-EC13-03F5064E94E1}"/>
                </a:ext>
              </a:extLst>
            </p:cNvPr>
            <p:cNvSpPr/>
            <p:nvPr/>
          </p:nvSpPr>
          <p:spPr>
            <a:xfrm>
              <a:off x="3188904" y="3456426"/>
              <a:ext cx="835025" cy="279399"/>
            </a:xfrm>
            <a:prstGeom prst="rect">
              <a:avLst/>
            </a:prstGeom>
            <a:solidFill>
              <a:srgbClr val="FCE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solidFill>
                    <a:schemeClr val="tx1"/>
                  </a:solidFill>
                </a:rPr>
                <a:t>EVAPORATORS</a:t>
              </a:r>
            </a:p>
          </p:txBody>
        </p:sp>
        <p:sp>
          <p:nvSpPr>
            <p:cNvPr id="17" name="Rectangle 16">
              <a:extLst>
                <a:ext uri="{FF2B5EF4-FFF2-40B4-BE49-F238E27FC236}">
                  <a16:creationId xmlns:a16="http://schemas.microsoft.com/office/drawing/2014/main" id="{1BE3098B-068B-66C1-0358-A44619CA0136}"/>
                </a:ext>
              </a:extLst>
            </p:cNvPr>
            <p:cNvSpPr/>
            <p:nvPr/>
          </p:nvSpPr>
          <p:spPr>
            <a:xfrm>
              <a:off x="3188903" y="3940179"/>
              <a:ext cx="835025" cy="279399"/>
            </a:xfrm>
            <a:prstGeom prst="rect">
              <a:avLst/>
            </a:prstGeom>
            <a:solidFill>
              <a:srgbClr val="EA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solidFill>
                    <a:schemeClr val="tx1"/>
                  </a:solidFill>
                </a:rPr>
                <a:t>FOUL CONDENSATE STRIPPING</a:t>
              </a:r>
            </a:p>
          </p:txBody>
        </p:sp>
        <p:sp>
          <p:nvSpPr>
            <p:cNvPr id="18" name="Rectangle 17">
              <a:extLst>
                <a:ext uri="{FF2B5EF4-FFF2-40B4-BE49-F238E27FC236}">
                  <a16:creationId xmlns:a16="http://schemas.microsoft.com/office/drawing/2014/main" id="{B6880D57-1934-5BBD-3226-DB4AA357EE85}"/>
                </a:ext>
              </a:extLst>
            </p:cNvPr>
            <p:cNvSpPr/>
            <p:nvPr/>
          </p:nvSpPr>
          <p:spPr>
            <a:xfrm>
              <a:off x="3188902" y="4390456"/>
              <a:ext cx="835025" cy="279399"/>
            </a:xfrm>
            <a:prstGeom prst="rect">
              <a:avLst/>
            </a:prstGeom>
            <a:solidFill>
              <a:srgbClr val="D5DF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solidFill>
                    <a:schemeClr val="tx1"/>
                  </a:solidFill>
                </a:rPr>
                <a:t>METHANOL LIQUEFACTION</a:t>
              </a:r>
            </a:p>
          </p:txBody>
        </p:sp>
        <p:sp>
          <p:nvSpPr>
            <p:cNvPr id="19" name="Rectangle 18">
              <a:extLst>
                <a:ext uri="{FF2B5EF4-FFF2-40B4-BE49-F238E27FC236}">
                  <a16:creationId xmlns:a16="http://schemas.microsoft.com/office/drawing/2014/main" id="{F30DA385-24FC-4CBC-64A7-AA0DB79AD6F0}"/>
                </a:ext>
              </a:extLst>
            </p:cNvPr>
            <p:cNvSpPr/>
            <p:nvPr/>
          </p:nvSpPr>
          <p:spPr>
            <a:xfrm>
              <a:off x="4673228" y="2933700"/>
              <a:ext cx="448841" cy="1397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solidFill>
                    <a:schemeClr val="tx1"/>
                  </a:solidFill>
                </a:rPr>
                <a:t>COOLING</a:t>
              </a:r>
            </a:p>
          </p:txBody>
        </p:sp>
        <p:sp>
          <p:nvSpPr>
            <p:cNvPr id="20" name="Rectangle 19">
              <a:extLst>
                <a:ext uri="{FF2B5EF4-FFF2-40B4-BE49-F238E27FC236}">
                  <a16:creationId xmlns:a16="http://schemas.microsoft.com/office/drawing/2014/main" id="{4AFC2CBA-CFFF-B426-9D91-79B5A5CCEB4C}"/>
                </a:ext>
              </a:extLst>
            </p:cNvPr>
            <p:cNvSpPr/>
            <p:nvPr/>
          </p:nvSpPr>
          <p:spPr>
            <a:xfrm>
              <a:off x="5076825" y="4814020"/>
              <a:ext cx="877889" cy="27939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solidFill>
                    <a:schemeClr val="bg1"/>
                  </a:solidFill>
                </a:rPr>
                <a:t>CNCG WATER SEAL TANK</a:t>
              </a:r>
            </a:p>
          </p:txBody>
        </p:sp>
        <p:sp>
          <p:nvSpPr>
            <p:cNvPr id="21" name="Rectangle 20">
              <a:extLst>
                <a:ext uri="{FF2B5EF4-FFF2-40B4-BE49-F238E27FC236}">
                  <a16:creationId xmlns:a16="http://schemas.microsoft.com/office/drawing/2014/main" id="{8F6EB9CF-57DB-B28E-361B-DA206836EB61}"/>
                </a:ext>
              </a:extLst>
            </p:cNvPr>
            <p:cNvSpPr/>
            <p:nvPr/>
          </p:nvSpPr>
          <p:spPr>
            <a:xfrm>
              <a:off x="6216267" y="3113965"/>
              <a:ext cx="835025" cy="27939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solidFill>
                    <a:schemeClr val="bg1"/>
                  </a:solidFill>
                </a:rPr>
                <a:t>VACUUM PUMP</a:t>
              </a:r>
            </a:p>
          </p:txBody>
        </p:sp>
        <p:sp>
          <p:nvSpPr>
            <p:cNvPr id="23" name="Rectangle 22">
              <a:extLst>
                <a:ext uri="{FF2B5EF4-FFF2-40B4-BE49-F238E27FC236}">
                  <a16:creationId xmlns:a16="http://schemas.microsoft.com/office/drawing/2014/main" id="{E6883CF7-588D-69D1-C982-3A445C40AABE}"/>
                </a:ext>
              </a:extLst>
            </p:cNvPr>
            <p:cNvSpPr/>
            <p:nvPr/>
          </p:nvSpPr>
          <p:spPr>
            <a:xfrm>
              <a:off x="8026017" y="3104439"/>
              <a:ext cx="835025" cy="31396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solidFill>
                    <a:schemeClr val="bg1"/>
                  </a:solidFill>
                </a:rPr>
                <a:t>H2SO4 PLANT &amp; NaHSO3 PRODUCTION (primary incineration place)</a:t>
              </a:r>
            </a:p>
          </p:txBody>
        </p:sp>
        <p:sp>
          <p:nvSpPr>
            <p:cNvPr id="24" name="Rectangle 23">
              <a:extLst>
                <a:ext uri="{FF2B5EF4-FFF2-40B4-BE49-F238E27FC236}">
                  <a16:creationId xmlns:a16="http://schemas.microsoft.com/office/drawing/2014/main" id="{671692A9-5E02-7EED-11F8-1F87253DD077}"/>
                </a:ext>
              </a:extLst>
            </p:cNvPr>
            <p:cNvSpPr/>
            <p:nvPr/>
          </p:nvSpPr>
          <p:spPr>
            <a:xfrm>
              <a:off x="8004998" y="2564607"/>
              <a:ext cx="835025" cy="31396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solidFill>
                    <a:schemeClr val="bg1"/>
                  </a:solidFill>
                </a:rPr>
                <a:t>RB CNCG BURNER (secondary incineration place)</a:t>
              </a:r>
            </a:p>
          </p:txBody>
        </p:sp>
        <p:sp>
          <p:nvSpPr>
            <p:cNvPr id="25" name="Rectangle 24">
              <a:extLst>
                <a:ext uri="{FF2B5EF4-FFF2-40B4-BE49-F238E27FC236}">
                  <a16:creationId xmlns:a16="http://schemas.microsoft.com/office/drawing/2014/main" id="{0A46369A-4C22-A2C6-487F-3A8536334ABB}"/>
                </a:ext>
              </a:extLst>
            </p:cNvPr>
            <p:cNvSpPr/>
            <p:nvPr/>
          </p:nvSpPr>
          <p:spPr>
            <a:xfrm>
              <a:off x="8004997" y="1492688"/>
              <a:ext cx="835025" cy="313963"/>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solidFill>
                    <a:schemeClr val="bg1"/>
                  </a:solidFill>
                </a:rPr>
                <a:t>BYPASS (own stack within main stack)</a:t>
              </a:r>
            </a:p>
          </p:txBody>
        </p:sp>
        <p:sp>
          <p:nvSpPr>
            <p:cNvPr id="26" name="Rectangle 25">
              <a:extLst>
                <a:ext uri="{FF2B5EF4-FFF2-40B4-BE49-F238E27FC236}">
                  <a16:creationId xmlns:a16="http://schemas.microsoft.com/office/drawing/2014/main" id="{38B2E4B0-1B08-FDD0-E1AC-FAC6ADADE168}"/>
                </a:ext>
              </a:extLst>
            </p:cNvPr>
            <p:cNvSpPr/>
            <p:nvPr/>
          </p:nvSpPr>
          <p:spPr>
            <a:xfrm>
              <a:off x="7950830" y="4359797"/>
              <a:ext cx="1097920" cy="2293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solidFill>
                    <a:schemeClr val="tx1"/>
                  </a:solidFill>
                </a:rPr>
                <a:t>STARTUP/SHUTDOWN</a:t>
              </a:r>
            </a:p>
          </p:txBody>
        </p:sp>
      </p:grpSp>
    </p:spTree>
    <p:extLst>
      <p:ext uri="{BB962C8B-B14F-4D97-AF65-F5344CB8AC3E}">
        <p14:creationId xmlns:p14="http://schemas.microsoft.com/office/powerpoint/2010/main" val="2002904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7EAF27B-F4BF-263A-D431-6BC195D698ED}"/>
              </a:ext>
            </a:extLst>
          </p:cNvPr>
          <p:cNvSpPr>
            <a:spLocks noChangeArrowheads="1"/>
          </p:cNvSpPr>
          <p:nvPr/>
        </p:nvSpPr>
        <p:spPr bwMode="auto">
          <a:xfrm flipV="1">
            <a:off x="2524124" y="2124074"/>
            <a:ext cx="1714615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pSp>
        <p:nvGrpSpPr>
          <p:cNvPr id="26" name="Group 25">
            <a:extLst>
              <a:ext uri="{FF2B5EF4-FFF2-40B4-BE49-F238E27FC236}">
                <a16:creationId xmlns:a16="http://schemas.microsoft.com/office/drawing/2014/main" id="{001FBD91-FE0F-7962-F9FE-6AE37AC1C804}"/>
              </a:ext>
            </a:extLst>
          </p:cNvPr>
          <p:cNvGrpSpPr/>
          <p:nvPr/>
        </p:nvGrpSpPr>
        <p:grpSpPr>
          <a:xfrm>
            <a:off x="1009650" y="384402"/>
            <a:ext cx="10001250" cy="6089196"/>
            <a:chOff x="1009650" y="384402"/>
            <a:chExt cx="10001250" cy="6089196"/>
          </a:xfrm>
        </p:grpSpPr>
        <p:graphicFrame>
          <p:nvGraphicFramePr>
            <p:cNvPr id="5" name="Object 4">
              <a:extLst>
                <a:ext uri="{FF2B5EF4-FFF2-40B4-BE49-F238E27FC236}">
                  <a16:creationId xmlns:a16="http://schemas.microsoft.com/office/drawing/2014/main" id="{514EE387-CC26-FC63-1387-52E52C744556}"/>
                </a:ext>
              </a:extLst>
            </p:cNvPr>
            <p:cNvGraphicFramePr>
              <a:graphicFrameLocks noChangeAspect="1"/>
            </p:cNvGraphicFramePr>
            <p:nvPr>
              <p:extLst>
                <p:ext uri="{D42A27DB-BD31-4B8C-83A1-F6EECF244321}">
                  <p14:modId xmlns:p14="http://schemas.microsoft.com/office/powerpoint/2010/main" val="98762823"/>
                </p:ext>
              </p:extLst>
            </p:nvPr>
          </p:nvGraphicFramePr>
          <p:xfrm>
            <a:off x="1009650" y="384402"/>
            <a:ext cx="10001250" cy="6089196"/>
          </p:xfrm>
          <a:graphic>
            <a:graphicData uri="http://schemas.openxmlformats.org/presentationml/2006/ole">
              <mc:AlternateContent xmlns:mc="http://schemas.openxmlformats.org/markup-compatibility/2006">
                <mc:Choice xmlns:v="urn:schemas-microsoft-com:vml" Requires="v">
                  <p:oleObj name="Visio" r:id="rId3" imgW="14297121" imgH="8791575" progId="Visio.Drawing.15">
                    <p:embed/>
                  </p:oleObj>
                </mc:Choice>
                <mc:Fallback>
                  <p:oleObj name="Visio" r:id="rId3" imgW="14297121" imgH="8791575" progId="Visio.Drawing.15">
                    <p:embed/>
                    <p:pic>
                      <p:nvPicPr>
                        <p:cNvPr id="5" name="Object 4">
                          <a:extLst>
                            <a:ext uri="{FF2B5EF4-FFF2-40B4-BE49-F238E27FC236}">
                              <a16:creationId xmlns:a16="http://schemas.microsoft.com/office/drawing/2014/main" id="{514EE387-CC26-FC63-1387-52E52C7445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9650" y="384402"/>
                          <a:ext cx="10001250" cy="6089196"/>
                        </a:xfrm>
                        <a:prstGeom prst="rect">
                          <a:avLst/>
                        </a:prstGeom>
                        <a:noFill/>
                      </p:spPr>
                    </p:pic>
                  </p:oleObj>
                </mc:Fallback>
              </mc:AlternateContent>
            </a:graphicData>
          </a:graphic>
        </p:graphicFrame>
        <p:sp>
          <p:nvSpPr>
            <p:cNvPr id="6" name="Rectangle 5">
              <a:extLst>
                <a:ext uri="{FF2B5EF4-FFF2-40B4-BE49-F238E27FC236}">
                  <a16:creationId xmlns:a16="http://schemas.microsoft.com/office/drawing/2014/main" id="{05AD5960-343B-7D9A-93D7-8E7B3006AC1F}"/>
                </a:ext>
              </a:extLst>
            </p:cNvPr>
            <p:cNvSpPr/>
            <p:nvPr/>
          </p:nvSpPr>
          <p:spPr>
            <a:xfrm>
              <a:off x="1179130" y="472440"/>
              <a:ext cx="1344994" cy="419100"/>
            </a:xfrm>
            <a:prstGeom prst="rect">
              <a:avLst/>
            </a:prstGeom>
            <a:solidFill>
              <a:srgbClr val="C6D8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CHIP BIN (live steam use)</a:t>
              </a:r>
            </a:p>
          </p:txBody>
        </p:sp>
        <p:sp>
          <p:nvSpPr>
            <p:cNvPr id="7" name="Rectangle 6">
              <a:extLst>
                <a:ext uri="{FF2B5EF4-FFF2-40B4-BE49-F238E27FC236}">
                  <a16:creationId xmlns:a16="http://schemas.microsoft.com/office/drawing/2014/main" id="{62261796-B9E5-5328-3AEE-7E0E7904B405}"/>
                </a:ext>
              </a:extLst>
            </p:cNvPr>
            <p:cNvSpPr/>
            <p:nvPr/>
          </p:nvSpPr>
          <p:spPr>
            <a:xfrm>
              <a:off x="1177160" y="1368198"/>
              <a:ext cx="1344994" cy="419100"/>
            </a:xfrm>
            <a:prstGeom prst="rect">
              <a:avLst/>
            </a:prstGeom>
            <a:solidFill>
              <a:srgbClr val="D7E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FIBERLINE DNCG</a:t>
              </a:r>
            </a:p>
          </p:txBody>
        </p:sp>
        <p:sp>
          <p:nvSpPr>
            <p:cNvPr id="8" name="Rectangle 7">
              <a:extLst>
                <a:ext uri="{FF2B5EF4-FFF2-40B4-BE49-F238E27FC236}">
                  <a16:creationId xmlns:a16="http://schemas.microsoft.com/office/drawing/2014/main" id="{A74B6963-AD03-E84C-D928-3CD8F1D829C7}"/>
                </a:ext>
              </a:extLst>
            </p:cNvPr>
            <p:cNvSpPr/>
            <p:nvPr/>
          </p:nvSpPr>
          <p:spPr>
            <a:xfrm>
              <a:off x="1184780" y="2039166"/>
              <a:ext cx="1344994" cy="419100"/>
            </a:xfrm>
            <a:prstGeom prst="rect">
              <a:avLst/>
            </a:prstGeom>
            <a:solidFill>
              <a:srgbClr val="F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EVAPORATION DNCG</a:t>
              </a:r>
            </a:p>
          </p:txBody>
        </p:sp>
        <p:sp>
          <p:nvSpPr>
            <p:cNvPr id="9" name="Rectangle 8">
              <a:extLst>
                <a:ext uri="{FF2B5EF4-FFF2-40B4-BE49-F238E27FC236}">
                  <a16:creationId xmlns:a16="http://schemas.microsoft.com/office/drawing/2014/main" id="{19A5EC6F-7B0D-5F5F-89B3-CF4553D8F30C}"/>
                </a:ext>
              </a:extLst>
            </p:cNvPr>
            <p:cNvSpPr/>
            <p:nvPr/>
          </p:nvSpPr>
          <p:spPr>
            <a:xfrm>
              <a:off x="1192400" y="2697276"/>
              <a:ext cx="1344994" cy="419100"/>
            </a:xfrm>
            <a:prstGeom prst="rect">
              <a:avLst/>
            </a:prstGeom>
            <a:solidFill>
              <a:srgbClr val="DDD6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TALL OIL PLANT VENT</a:t>
              </a:r>
            </a:p>
          </p:txBody>
        </p:sp>
        <p:sp>
          <p:nvSpPr>
            <p:cNvPr id="10" name="Rectangle 9">
              <a:extLst>
                <a:ext uri="{FF2B5EF4-FFF2-40B4-BE49-F238E27FC236}">
                  <a16:creationId xmlns:a16="http://schemas.microsoft.com/office/drawing/2014/main" id="{687FD032-D086-9E89-DDE8-349F73C08725}"/>
                </a:ext>
              </a:extLst>
            </p:cNvPr>
            <p:cNvSpPr/>
            <p:nvPr/>
          </p:nvSpPr>
          <p:spPr>
            <a:xfrm>
              <a:off x="3213703" y="2720136"/>
              <a:ext cx="1344994" cy="419100"/>
            </a:xfrm>
            <a:prstGeom prst="rect">
              <a:avLst/>
            </a:prstGeom>
            <a:solidFill>
              <a:srgbClr val="EEEA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TALL OIL PLANT VENT HANDLING (H2S)</a:t>
              </a:r>
            </a:p>
          </p:txBody>
        </p:sp>
        <p:sp>
          <p:nvSpPr>
            <p:cNvPr id="11" name="Rectangle 10">
              <a:extLst>
                <a:ext uri="{FF2B5EF4-FFF2-40B4-BE49-F238E27FC236}">
                  <a16:creationId xmlns:a16="http://schemas.microsoft.com/office/drawing/2014/main" id="{A11A1470-3159-EF5D-0AA2-B1A706078BF0}"/>
                </a:ext>
              </a:extLst>
            </p:cNvPr>
            <p:cNvSpPr/>
            <p:nvPr/>
          </p:nvSpPr>
          <p:spPr>
            <a:xfrm>
              <a:off x="1161856" y="3422650"/>
              <a:ext cx="1344994" cy="419100"/>
            </a:xfrm>
            <a:prstGeom prst="rect">
              <a:avLst/>
            </a:prstGeom>
            <a:solidFill>
              <a:srgbClr val="F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RECOVERY BOILER</a:t>
              </a:r>
            </a:p>
            <a:p>
              <a:pPr algn="ctr"/>
              <a:r>
                <a:rPr lang="en-US" sz="800" dirty="0">
                  <a:solidFill>
                    <a:schemeClr val="tx1"/>
                  </a:solidFill>
                </a:rPr>
                <a:t>Dissolving tank vent scrubber</a:t>
              </a:r>
            </a:p>
          </p:txBody>
        </p:sp>
        <p:sp>
          <p:nvSpPr>
            <p:cNvPr id="12" name="Rectangle 11">
              <a:extLst>
                <a:ext uri="{FF2B5EF4-FFF2-40B4-BE49-F238E27FC236}">
                  <a16:creationId xmlns:a16="http://schemas.microsoft.com/office/drawing/2014/main" id="{4959BFFD-8643-6339-39AD-7FA1A96EBD5C}"/>
                </a:ext>
              </a:extLst>
            </p:cNvPr>
            <p:cNvSpPr/>
            <p:nvPr/>
          </p:nvSpPr>
          <p:spPr>
            <a:xfrm>
              <a:off x="1161856" y="4033722"/>
              <a:ext cx="1344994" cy="419100"/>
            </a:xfrm>
            <a:prstGeom prst="rect">
              <a:avLst/>
            </a:prstGeom>
            <a:solidFill>
              <a:srgbClr val="F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RECOVERY BOILER</a:t>
              </a:r>
            </a:p>
            <a:p>
              <a:pPr algn="ctr"/>
              <a:r>
                <a:rPr lang="en-US" sz="800" dirty="0">
                  <a:solidFill>
                    <a:schemeClr val="tx1"/>
                  </a:solidFill>
                </a:rPr>
                <a:t>Mixing tank</a:t>
              </a:r>
            </a:p>
          </p:txBody>
        </p:sp>
        <p:sp>
          <p:nvSpPr>
            <p:cNvPr id="13" name="Rectangle 12">
              <a:extLst>
                <a:ext uri="{FF2B5EF4-FFF2-40B4-BE49-F238E27FC236}">
                  <a16:creationId xmlns:a16="http://schemas.microsoft.com/office/drawing/2014/main" id="{DC52E13C-CDA0-E541-06C3-57A870377DD8}"/>
                </a:ext>
              </a:extLst>
            </p:cNvPr>
            <p:cNvSpPr/>
            <p:nvPr/>
          </p:nvSpPr>
          <p:spPr>
            <a:xfrm>
              <a:off x="1161920" y="4648300"/>
              <a:ext cx="1344994" cy="419100"/>
            </a:xfrm>
            <a:prstGeom prst="rect">
              <a:avLst/>
            </a:prstGeom>
            <a:solidFill>
              <a:srgbClr val="F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K/Cl REMOVAL PLANT</a:t>
              </a:r>
            </a:p>
            <a:p>
              <a:pPr algn="ctr"/>
              <a:r>
                <a:rPr lang="en-US" sz="800" dirty="0">
                  <a:solidFill>
                    <a:schemeClr val="tx1"/>
                  </a:solidFill>
                </a:rPr>
                <a:t>Mixing tank</a:t>
              </a:r>
            </a:p>
          </p:txBody>
        </p:sp>
        <p:sp>
          <p:nvSpPr>
            <p:cNvPr id="14" name="Rectangle 13">
              <a:extLst>
                <a:ext uri="{FF2B5EF4-FFF2-40B4-BE49-F238E27FC236}">
                  <a16:creationId xmlns:a16="http://schemas.microsoft.com/office/drawing/2014/main" id="{67B65F48-0D0B-19D6-805B-2846F1E177D5}"/>
                </a:ext>
              </a:extLst>
            </p:cNvPr>
            <p:cNvSpPr/>
            <p:nvPr/>
          </p:nvSpPr>
          <p:spPr>
            <a:xfrm>
              <a:off x="1146616" y="5345049"/>
              <a:ext cx="1344994" cy="419100"/>
            </a:xfrm>
            <a:prstGeom prst="rect">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RECAUSTICIZING</a:t>
              </a:r>
            </a:p>
            <a:p>
              <a:pPr algn="ctr"/>
              <a:r>
                <a:rPr lang="en-US" sz="800" dirty="0">
                  <a:solidFill>
                    <a:schemeClr val="tx1"/>
                  </a:solidFill>
                </a:rPr>
                <a:t>DNCG (hot sources)</a:t>
              </a:r>
            </a:p>
          </p:txBody>
        </p:sp>
        <p:sp>
          <p:nvSpPr>
            <p:cNvPr id="15" name="Rectangle 14">
              <a:extLst>
                <a:ext uri="{FF2B5EF4-FFF2-40B4-BE49-F238E27FC236}">
                  <a16:creationId xmlns:a16="http://schemas.microsoft.com/office/drawing/2014/main" id="{461C08DF-ADBC-073E-1A17-09C31497067F}"/>
                </a:ext>
              </a:extLst>
            </p:cNvPr>
            <p:cNvSpPr/>
            <p:nvPr/>
          </p:nvSpPr>
          <p:spPr>
            <a:xfrm>
              <a:off x="1161856" y="5989488"/>
              <a:ext cx="1352614" cy="419100"/>
            </a:xfrm>
            <a:prstGeom prst="rect">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RECAUSTICIZING</a:t>
              </a:r>
            </a:p>
            <a:p>
              <a:pPr algn="ctr"/>
              <a:r>
                <a:rPr lang="en-US" sz="800" dirty="0">
                  <a:solidFill>
                    <a:schemeClr val="tx1"/>
                  </a:solidFill>
                </a:rPr>
                <a:t>Lime mud and dregs filters</a:t>
              </a:r>
            </a:p>
          </p:txBody>
        </p:sp>
        <p:sp>
          <p:nvSpPr>
            <p:cNvPr id="2" name="Rectangle 1">
              <a:extLst>
                <a:ext uri="{FF2B5EF4-FFF2-40B4-BE49-F238E27FC236}">
                  <a16:creationId xmlns:a16="http://schemas.microsoft.com/office/drawing/2014/main" id="{48795EB9-B385-D0B3-EC2F-408A8D37E695}"/>
                </a:ext>
              </a:extLst>
            </p:cNvPr>
            <p:cNvSpPr/>
            <p:nvPr/>
          </p:nvSpPr>
          <p:spPr>
            <a:xfrm>
              <a:off x="3174806" y="5325999"/>
              <a:ext cx="1344994" cy="4191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RECAUSTICIZING</a:t>
              </a:r>
            </a:p>
            <a:p>
              <a:pPr algn="ctr"/>
              <a:r>
                <a:rPr lang="en-US" sz="800" dirty="0">
                  <a:solidFill>
                    <a:schemeClr val="tx1"/>
                  </a:solidFill>
                </a:rPr>
                <a:t>VENT HANDLING</a:t>
              </a:r>
            </a:p>
          </p:txBody>
        </p:sp>
        <p:sp>
          <p:nvSpPr>
            <p:cNvPr id="3" name="Rectangle 2">
              <a:extLst>
                <a:ext uri="{FF2B5EF4-FFF2-40B4-BE49-F238E27FC236}">
                  <a16:creationId xmlns:a16="http://schemas.microsoft.com/office/drawing/2014/main" id="{5EB3CB96-D219-E2C0-6F02-F408ABC411DF}"/>
                </a:ext>
              </a:extLst>
            </p:cNvPr>
            <p:cNvSpPr/>
            <p:nvPr/>
          </p:nvSpPr>
          <p:spPr>
            <a:xfrm>
              <a:off x="5473506" y="5982835"/>
              <a:ext cx="1344994" cy="419100"/>
            </a:xfrm>
            <a:prstGeom prst="rect">
              <a:avLst/>
            </a:prstGeom>
            <a:solidFill>
              <a:srgbClr val="EA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BYPASS OUTSIDE</a:t>
              </a:r>
            </a:p>
          </p:txBody>
        </p:sp>
        <p:sp>
          <p:nvSpPr>
            <p:cNvPr id="16" name="Rectangle 15">
              <a:extLst>
                <a:ext uri="{FF2B5EF4-FFF2-40B4-BE49-F238E27FC236}">
                  <a16:creationId xmlns:a16="http://schemas.microsoft.com/office/drawing/2014/main" id="{03E91502-61D8-4B7C-DF54-9F8C6DE1A0BC}"/>
                </a:ext>
              </a:extLst>
            </p:cNvPr>
            <p:cNvSpPr/>
            <p:nvPr/>
          </p:nvSpPr>
          <p:spPr>
            <a:xfrm>
              <a:off x="9131106" y="5332349"/>
              <a:ext cx="1344994" cy="419100"/>
            </a:xfrm>
            <a:prstGeom prst="rect">
              <a:avLst/>
            </a:prstGeom>
            <a:solidFill>
              <a:srgbClr val="F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LIME KILN</a:t>
              </a:r>
            </a:p>
            <a:p>
              <a:pPr algn="ctr"/>
              <a:r>
                <a:rPr lang="en-US" sz="800" dirty="0">
                  <a:solidFill>
                    <a:schemeClr val="tx1"/>
                  </a:solidFill>
                </a:rPr>
                <a:t>(</a:t>
              </a:r>
              <a:r>
                <a:rPr lang="en-US" sz="800" dirty="0" err="1">
                  <a:solidFill>
                    <a:schemeClr val="tx1"/>
                  </a:solidFill>
                </a:rPr>
                <a:t>recausticizing</a:t>
              </a:r>
              <a:r>
                <a:rPr lang="en-US" sz="800" dirty="0">
                  <a:solidFill>
                    <a:schemeClr val="tx1"/>
                  </a:solidFill>
                </a:rPr>
                <a:t> DNCG only)</a:t>
              </a:r>
            </a:p>
          </p:txBody>
        </p:sp>
        <p:sp>
          <p:nvSpPr>
            <p:cNvPr id="17" name="Rectangle 16">
              <a:extLst>
                <a:ext uri="{FF2B5EF4-FFF2-40B4-BE49-F238E27FC236}">
                  <a16:creationId xmlns:a16="http://schemas.microsoft.com/office/drawing/2014/main" id="{2583A52A-7D41-752D-36A8-6AEE0B274D4B}"/>
                </a:ext>
              </a:extLst>
            </p:cNvPr>
            <p:cNvSpPr/>
            <p:nvPr/>
          </p:nvSpPr>
          <p:spPr>
            <a:xfrm>
              <a:off x="9016806" y="5835986"/>
              <a:ext cx="1765494" cy="419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STARTUP/SHUTDOWN</a:t>
              </a:r>
            </a:p>
          </p:txBody>
        </p:sp>
        <p:sp>
          <p:nvSpPr>
            <p:cNvPr id="18" name="Rectangle 17">
              <a:extLst>
                <a:ext uri="{FF2B5EF4-FFF2-40B4-BE49-F238E27FC236}">
                  <a16:creationId xmlns:a16="http://schemas.microsoft.com/office/drawing/2014/main" id="{57286667-C0BB-FB03-B9BE-282499EDF2D4}"/>
                </a:ext>
              </a:extLst>
            </p:cNvPr>
            <p:cNvSpPr/>
            <p:nvPr/>
          </p:nvSpPr>
          <p:spPr>
            <a:xfrm>
              <a:off x="3193856" y="4026102"/>
              <a:ext cx="1344994" cy="419100"/>
            </a:xfrm>
            <a:prstGeom prst="rect">
              <a:avLst/>
            </a:prstGeom>
            <a:solidFill>
              <a:srgbClr val="FCE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RECOVERY BOILER</a:t>
              </a:r>
            </a:p>
            <a:p>
              <a:pPr algn="ctr"/>
              <a:r>
                <a:rPr lang="en-US" sz="800" dirty="0">
                  <a:solidFill>
                    <a:schemeClr val="tx1"/>
                  </a:solidFill>
                </a:rPr>
                <a:t>VENT HANDLING</a:t>
              </a:r>
            </a:p>
          </p:txBody>
        </p:sp>
        <p:sp>
          <p:nvSpPr>
            <p:cNvPr id="19" name="Rectangle 18">
              <a:extLst>
                <a:ext uri="{FF2B5EF4-FFF2-40B4-BE49-F238E27FC236}">
                  <a16:creationId xmlns:a16="http://schemas.microsoft.com/office/drawing/2014/main" id="{46F06D20-51D1-868E-FD2E-0D9903F7897E}"/>
                </a:ext>
              </a:extLst>
            </p:cNvPr>
            <p:cNvSpPr/>
            <p:nvPr/>
          </p:nvSpPr>
          <p:spPr>
            <a:xfrm>
              <a:off x="3203381" y="1373706"/>
              <a:ext cx="1344994" cy="419100"/>
            </a:xfrm>
            <a:prstGeom prst="rect">
              <a:avLst/>
            </a:prstGeom>
            <a:solidFill>
              <a:srgbClr val="EBF1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FIBERLINE DNCG </a:t>
              </a:r>
            </a:p>
            <a:p>
              <a:pPr algn="ctr"/>
              <a:r>
                <a:rPr lang="en-US" sz="800" dirty="0">
                  <a:solidFill>
                    <a:schemeClr val="tx1"/>
                  </a:solidFill>
                </a:rPr>
                <a:t>HANDLING</a:t>
              </a:r>
            </a:p>
          </p:txBody>
        </p:sp>
        <p:sp>
          <p:nvSpPr>
            <p:cNvPr id="20" name="Rectangle 19">
              <a:extLst>
                <a:ext uri="{FF2B5EF4-FFF2-40B4-BE49-F238E27FC236}">
                  <a16:creationId xmlns:a16="http://schemas.microsoft.com/office/drawing/2014/main" id="{E43E8751-94EC-CCAC-F0D6-BA29A0DB6BC6}"/>
                </a:ext>
              </a:extLst>
            </p:cNvPr>
            <p:cNvSpPr/>
            <p:nvPr/>
          </p:nvSpPr>
          <p:spPr>
            <a:xfrm>
              <a:off x="3212906" y="2048103"/>
              <a:ext cx="1344994" cy="419100"/>
            </a:xfrm>
            <a:prstGeom prst="rect">
              <a:avLst/>
            </a:prstGeom>
            <a:solidFill>
              <a:srgbClr val="FCE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EVAPORATION </a:t>
              </a:r>
            </a:p>
            <a:p>
              <a:pPr algn="ctr"/>
              <a:r>
                <a:rPr lang="en-US" sz="800" dirty="0">
                  <a:solidFill>
                    <a:schemeClr val="tx1"/>
                  </a:solidFill>
                </a:rPr>
                <a:t>DNCG HANLDING</a:t>
              </a:r>
            </a:p>
          </p:txBody>
        </p:sp>
        <p:sp>
          <p:nvSpPr>
            <p:cNvPr id="21" name="Rectangle 20">
              <a:extLst>
                <a:ext uri="{FF2B5EF4-FFF2-40B4-BE49-F238E27FC236}">
                  <a16:creationId xmlns:a16="http://schemas.microsoft.com/office/drawing/2014/main" id="{851A6593-AD93-85B7-10B7-4FCEF0DF9465}"/>
                </a:ext>
              </a:extLst>
            </p:cNvPr>
            <p:cNvSpPr/>
            <p:nvPr/>
          </p:nvSpPr>
          <p:spPr>
            <a:xfrm>
              <a:off x="6601729" y="2070063"/>
              <a:ext cx="1344994" cy="419100"/>
            </a:xfrm>
            <a:prstGeom prst="rect">
              <a:avLst/>
            </a:prstGeom>
            <a:solidFill>
              <a:srgbClr val="DDD6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RB AREA</a:t>
              </a:r>
              <a:br>
                <a:rPr lang="en-US" sz="800" dirty="0">
                  <a:solidFill>
                    <a:schemeClr val="tx1"/>
                  </a:solidFill>
                </a:rPr>
              </a:br>
              <a:r>
                <a:rPr lang="en-US" sz="800" dirty="0">
                  <a:solidFill>
                    <a:schemeClr val="tx1"/>
                  </a:solidFill>
                </a:rPr>
                <a:t>PRETREATMENT</a:t>
              </a:r>
            </a:p>
          </p:txBody>
        </p:sp>
        <p:sp>
          <p:nvSpPr>
            <p:cNvPr id="22" name="Rectangle 21">
              <a:extLst>
                <a:ext uri="{FF2B5EF4-FFF2-40B4-BE49-F238E27FC236}">
                  <a16:creationId xmlns:a16="http://schemas.microsoft.com/office/drawing/2014/main" id="{1412D293-FB0B-B582-71D6-B6514C2FF44B}"/>
                </a:ext>
              </a:extLst>
            </p:cNvPr>
            <p:cNvSpPr/>
            <p:nvPr/>
          </p:nvSpPr>
          <p:spPr>
            <a:xfrm>
              <a:off x="9169206" y="2048103"/>
              <a:ext cx="1344994" cy="419100"/>
            </a:xfrm>
            <a:prstGeom prst="rect">
              <a:avLst/>
            </a:prstGeom>
            <a:solidFill>
              <a:srgbClr val="C4D6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RECOVERY BOILER</a:t>
              </a:r>
            </a:p>
          </p:txBody>
        </p:sp>
        <p:sp>
          <p:nvSpPr>
            <p:cNvPr id="23" name="Rectangle 22">
              <a:extLst>
                <a:ext uri="{FF2B5EF4-FFF2-40B4-BE49-F238E27FC236}">
                  <a16:creationId xmlns:a16="http://schemas.microsoft.com/office/drawing/2014/main" id="{571F265D-BABC-E0FE-9042-09B9C65C48F0}"/>
                </a:ext>
              </a:extLst>
            </p:cNvPr>
            <p:cNvSpPr/>
            <p:nvPr/>
          </p:nvSpPr>
          <p:spPr>
            <a:xfrm>
              <a:off x="9159681" y="434340"/>
              <a:ext cx="1344994" cy="419100"/>
            </a:xfrm>
            <a:prstGeom prst="rect">
              <a:avLst/>
            </a:prstGeom>
            <a:solidFill>
              <a:srgbClr val="EA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BYPASS</a:t>
              </a:r>
            </a:p>
            <a:p>
              <a:pPr algn="ctr"/>
              <a:r>
                <a:rPr lang="en-US" sz="800" dirty="0">
                  <a:solidFill>
                    <a:schemeClr val="tx1"/>
                  </a:solidFill>
                </a:rPr>
                <a:t>(to main stack)</a:t>
              </a:r>
            </a:p>
          </p:txBody>
        </p:sp>
        <p:sp>
          <p:nvSpPr>
            <p:cNvPr id="24" name="Rectangle 23">
              <a:extLst>
                <a:ext uri="{FF2B5EF4-FFF2-40B4-BE49-F238E27FC236}">
                  <a16:creationId xmlns:a16="http://schemas.microsoft.com/office/drawing/2014/main" id="{05A1F95E-83F5-22CB-A630-A6D2AE9B092A}"/>
                </a:ext>
              </a:extLst>
            </p:cNvPr>
            <p:cNvSpPr/>
            <p:nvPr/>
          </p:nvSpPr>
          <p:spPr>
            <a:xfrm>
              <a:off x="3214575" y="467574"/>
              <a:ext cx="1344994" cy="419100"/>
            </a:xfrm>
            <a:prstGeom prst="rect">
              <a:avLst/>
            </a:prstGeom>
            <a:solidFill>
              <a:srgbClr val="EA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CHIP BIN VENT HANDLING</a:t>
              </a:r>
            </a:p>
          </p:txBody>
        </p:sp>
        <p:sp>
          <p:nvSpPr>
            <p:cNvPr id="25" name="Rectangle 24">
              <a:extLst>
                <a:ext uri="{FF2B5EF4-FFF2-40B4-BE49-F238E27FC236}">
                  <a16:creationId xmlns:a16="http://schemas.microsoft.com/office/drawing/2014/main" id="{2F2E871D-8957-79A5-E98A-FBCD2C994FA0}"/>
                </a:ext>
              </a:extLst>
            </p:cNvPr>
            <p:cNvSpPr/>
            <p:nvPr/>
          </p:nvSpPr>
          <p:spPr>
            <a:xfrm>
              <a:off x="9211816" y="4019547"/>
              <a:ext cx="1344994" cy="419100"/>
            </a:xfrm>
            <a:prstGeom prst="rect">
              <a:avLst/>
            </a:prstGeom>
            <a:solidFill>
              <a:srgbClr val="EA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DISSOLVING TANK VENT STACK</a:t>
              </a:r>
            </a:p>
          </p:txBody>
        </p:sp>
      </p:grpSp>
    </p:spTree>
    <p:extLst>
      <p:ext uri="{BB962C8B-B14F-4D97-AF65-F5344CB8AC3E}">
        <p14:creationId xmlns:p14="http://schemas.microsoft.com/office/powerpoint/2010/main" val="1164725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45DE0F81-E5ED-8D18-AA9E-CC3A63BA8A95}"/>
              </a:ext>
            </a:extLst>
          </p:cNvPr>
          <p:cNvGrpSpPr/>
          <p:nvPr/>
        </p:nvGrpSpPr>
        <p:grpSpPr>
          <a:xfrm>
            <a:off x="2235517" y="1058863"/>
            <a:ext cx="7720965" cy="4740275"/>
            <a:chOff x="2235517" y="1058863"/>
            <a:chExt cx="7720965" cy="4740275"/>
          </a:xfrm>
        </p:grpSpPr>
        <p:pic>
          <p:nvPicPr>
            <p:cNvPr id="4" name="Picture 3">
              <a:extLst>
                <a:ext uri="{FF2B5EF4-FFF2-40B4-BE49-F238E27FC236}">
                  <a16:creationId xmlns:a16="http://schemas.microsoft.com/office/drawing/2014/main" id="{B5480B3C-27E8-1EF4-FDC2-B28304D547C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35517" y="1058863"/>
              <a:ext cx="7720965" cy="4740275"/>
            </a:xfrm>
            <a:prstGeom prst="rect">
              <a:avLst/>
            </a:prstGeom>
            <a:noFill/>
            <a:ln>
              <a:noFill/>
            </a:ln>
          </p:spPr>
        </p:pic>
        <p:sp>
          <p:nvSpPr>
            <p:cNvPr id="5" name="Rectangle 4">
              <a:extLst>
                <a:ext uri="{FF2B5EF4-FFF2-40B4-BE49-F238E27FC236}">
                  <a16:creationId xmlns:a16="http://schemas.microsoft.com/office/drawing/2014/main" id="{E1FC43A6-B2B3-450F-F8C3-8F8C39B82AE1}"/>
                </a:ext>
              </a:extLst>
            </p:cNvPr>
            <p:cNvSpPr/>
            <p:nvPr/>
          </p:nvSpPr>
          <p:spPr>
            <a:xfrm>
              <a:off x="4216400" y="1797050"/>
              <a:ext cx="1447800" cy="254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t>Alpha-pinene</a:t>
              </a:r>
            </a:p>
          </p:txBody>
        </p:sp>
        <p:sp>
          <p:nvSpPr>
            <p:cNvPr id="6" name="Rectangle 5">
              <a:extLst>
                <a:ext uri="{FF2B5EF4-FFF2-40B4-BE49-F238E27FC236}">
                  <a16:creationId xmlns:a16="http://schemas.microsoft.com/office/drawing/2014/main" id="{8BD47AE5-8507-5CF8-3CB4-55C133A11E8B}"/>
                </a:ext>
              </a:extLst>
            </p:cNvPr>
            <p:cNvSpPr/>
            <p:nvPr/>
          </p:nvSpPr>
          <p:spPr>
            <a:xfrm>
              <a:off x="4216400" y="2051050"/>
              <a:ext cx="1447800" cy="254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t>Beta-pinene</a:t>
              </a:r>
            </a:p>
          </p:txBody>
        </p:sp>
        <p:sp>
          <p:nvSpPr>
            <p:cNvPr id="7" name="Rectangle 6">
              <a:extLst>
                <a:ext uri="{FF2B5EF4-FFF2-40B4-BE49-F238E27FC236}">
                  <a16:creationId xmlns:a16="http://schemas.microsoft.com/office/drawing/2014/main" id="{EA07E064-0534-613A-9D49-5DC8B516D9FA}"/>
                </a:ext>
              </a:extLst>
            </p:cNvPr>
            <p:cNvSpPr/>
            <p:nvPr/>
          </p:nvSpPr>
          <p:spPr>
            <a:xfrm>
              <a:off x="4216400" y="2305050"/>
              <a:ext cx="1447800" cy="254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t>Delta-3-carene</a:t>
              </a:r>
            </a:p>
          </p:txBody>
        </p:sp>
        <p:sp>
          <p:nvSpPr>
            <p:cNvPr id="8" name="Rectangle 7">
              <a:extLst>
                <a:ext uri="{FF2B5EF4-FFF2-40B4-BE49-F238E27FC236}">
                  <a16:creationId xmlns:a16="http://schemas.microsoft.com/office/drawing/2014/main" id="{D02AFDB4-682C-8783-9856-E5D4FD587BC7}"/>
                </a:ext>
              </a:extLst>
            </p:cNvPr>
            <p:cNvSpPr/>
            <p:nvPr/>
          </p:nvSpPr>
          <p:spPr>
            <a:xfrm>
              <a:off x="5295900" y="5467350"/>
              <a:ext cx="1924050" cy="254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t>Temperature, °C</a:t>
              </a:r>
            </a:p>
          </p:txBody>
        </p:sp>
        <p:sp>
          <p:nvSpPr>
            <p:cNvPr id="9" name="Rectangle 8">
              <a:extLst>
                <a:ext uri="{FF2B5EF4-FFF2-40B4-BE49-F238E27FC236}">
                  <a16:creationId xmlns:a16="http://schemas.microsoft.com/office/drawing/2014/main" id="{4F8C16C8-D7BB-4200-4F85-3634F553A604}"/>
                </a:ext>
              </a:extLst>
            </p:cNvPr>
            <p:cNvSpPr/>
            <p:nvPr/>
          </p:nvSpPr>
          <p:spPr>
            <a:xfrm rot="16200000">
              <a:off x="1473200" y="3140075"/>
              <a:ext cx="1924050" cy="254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t>Partial pressure, bar</a:t>
              </a:r>
            </a:p>
          </p:txBody>
        </p:sp>
      </p:grpSp>
    </p:spTree>
    <p:extLst>
      <p:ext uri="{BB962C8B-B14F-4D97-AF65-F5344CB8AC3E}">
        <p14:creationId xmlns:p14="http://schemas.microsoft.com/office/powerpoint/2010/main" val="629325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98C9A5EE-D11A-F632-5CA3-B6CFABA4F254}"/>
              </a:ext>
            </a:extLst>
          </p:cNvPr>
          <p:cNvGrpSpPr/>
          <p:nvPr/>
        </p:nvGrpSpPr>
        <p:grpSpPr>
          <a:xfrm>
            <a:off x="1493202" y="624523"/>
            <a:ext cx="9205595" cy="5608955"/>
            <a:chOff x="1493202" y="624523"/>
            <a:chExt cx="9205595" cy="5608955"/>
          </a:xfrm>
        </p:grpSpPr>
        <p:pic>
          <p:nvPicPr>
            <p:cNvPr id="2" name="Picture 1">
              <a:extLst>
                <a:ext uri="{FF2B5EF4-FFF2-40B4-BE49-F238E27FC236}">
                  <a16:creationId xmlns:a16="http://schemas.microsoft.com/office/drawing/2014/main" id="{8B8233CC-1072-A0AA-B897-E22BB00B045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3291522" y="-1173797"/>
              <a:ext cx="5608955" cy="9205595"/>
            </a:xfrm>
            <a:prstGeom prst="rect">
              <a:avLst/>
            </a:prstGeom>
            <a:noFill/>
          </p:spPr>
        </p:pic>
        <p:sp>
          <p:nvSpPr>
            <p:cNvPr id="3" name="Rectangle 2">
              <a:extLst>
                <a:ext uri="{FF2B5EF4-FFF2-40B4-BE49-F238E27FC236}">
                  <a16:creationId xmlns:a16="http://schemas.microsoft.com/office/drawing/2014/main" id="{EB0BCEE5-E338-1CB4-48DC-D0404804B96D}"/>
                </a:ext>
              </a:extLst>
            </p:cNvPr>
            <p:cNvSpPr/>
            <p:nvPr/>
          </p:nvSpPr>
          <p:spPr>
            <a:xfrm>
              <a:off x="5156199" y="701675"/>
              <a:ext cx="1879600" cy="254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a:t>LEL %LEL methanol</a:t>
              </a:r>
            </a:p>
          </p:txBody>
        </p:sp>
        <p:sp>
          <p:nvSpPr>
            <p:cNvPr id="11" name="Rectangle 10">
              <a:extLst>
                <a:ext uri="{FF2B5EF4-FFF2-40B4-BE49-F238E27FC236}">
                  <a16:creationId xmlns:a16="http://schemas.microsoft.com/office/drawing/2014/main" id="{A1393C75-8E95-1AA2-05DE-D41B3AF97B74}"/>
                </a:ext>
              </a:extLst>
            </p:cNvPr>
            <p:cNvSpPr/>
            <p:nvPr/>
          </p:nvSpPr>
          <p:spPr>
            <a:xfrm>
              <a:off x="5775324" y="5826125"/>
              <a:ext cx="1879600" cy="254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1200" b="1" dirty="0">
                  <a:solidFill>
                    <a:schemeClr val="tx1"/>
                  </a:solidFill>
                </a:rPr>
                <a:t>Temperature, °C</a:t>
              </a:r>
            </a:p>
          </p:txBody>
        </p:sp>
      </p:grpSp>
    </p:spTree>
    <p:extLst>
      <p:ext uri="{BB962C8B-B14F-4D97-AF65-F5344CB8AC3E}">
        <p14:creationId xmlns:p14="http://schemas.microsoft.com/office/powerpoint/2010/main" val="1135000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ADF8039D-A764-0424-549D-933B2E1C3DE5}"/>
              </a:ext>
            </a:extLst>
          </p:cNvPr>
          <p:cNvGrpSpPr/>
          <p:nvPr/>
        </p:nvGrpSpPr>
        <p:grpSpPr>
          <a:xfrm>
            <a:off x="1469644" y="359456"/>
            <a:ext cx="10157567" cy="6157510"/>
            <a:chOff x="1469644" y="359456"/>
            <a:chExt cx="10157567" cy="6157510"/>
          </a:xfrm>
        </p:grpSpPr>
        <p:pic>
          <p:nvPicPr>
            <p:cNvPr id="4" name="Picture 3">
              <a:extLst>
                <a:ext uri="{FF2B5EF4-FFF2-40B4-BE49-F238E27FC236}">
                  <a16:creationId xmlns:a16="http://schemas.microsoft.com/office/drawing/2014/main" id="{3416F54B-ECF0-1057-531C-CDFEA1D82C94}"/>
                </a:ext>
              </a:extLst>
            </p:cNvPr>
            <p:cNvPicPr>
              <a:picLocks noChangeAspect="1"/>
            </p:cNvPicPr>
            <p:nvPr/>
          </p:nvPicPr>
          <p:blipFill>
            <a:blip r:embed="rId2"/>
            <a:stretch>
              <a:fillRect/>
            </a:stretch>
          </p:blipFill>
          <p:spPr>
            <a:xfrm>
              <a:off x="1469644" y="359456"/>
              <a:ext cx="9717759" cy="5846704"/>
            </a:xfrm>
            <a:prstGeom prst="rect">
              <a:avLst/>
            </a:prstGeom>
          </p:spPr>
        </p:pic>
        <p:sp>
          <p:nvSpPr>
            <p:cNvPr id="5" name="Rectangle 4">
              <a:extLst>
                <a:ext uri="{FF2B5EF4-FFF2-40B4-BE49-F238E27FC236}">
                  <a16:creationId xmlns:a16="http://schemas.microsoft.com/office/drawing/2014/main" id="{5837E7A1-D1C2-8474-35A8-70F55948174C}"/>
                </a:ext>
              </a:extLst>
            </p:cNvPr>
            <p:cNvSpPr/>
            <p:nvPr/>
          </p:nvSpPr>
          <p:spPr>
            <a:xfrm>
              <a:off x="2229705" y="2479126"/>
              <a:ext cx="1923142" cy="514869"/>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1400" dirty="0"/>
                <a:t>CNCG collection</a:t>
              </a:r>
              <a:endParaRPr lang="en-US" sz="1600" dirty="0"/>
            </a:p>
          </p:txBody>
        </p:sp>
        <p:sp>
          <p:nvSpPr>
            <p:cNvPr id="6" name="Rectangle 5">
              <a:extLst>
                <a:ext uri="{FF2B5EF4-FFF2-40B4-BE49-F238E27FC236}">
                  <a16:creationId xmlns:a16="http://schemas.microsoft.com/office/drawing/2014/main" id="{D352FB16-1B92-4E9F-3C6B-E66970304982}"/>
                </a:ext>
              </a:extLst>
            </p:cNvPr>
            <p:cNvSpPr/>
            <p:nvPr/>
          </p:nvSpPr>
          <p:spPr>
            <a:xfrm>
              <a:off x="4785411" y="2479126"/>
              <a:ext cx="2290091" cy="514869"/>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1400" dirty="0"/>
                <a:t>CNCG water seal tank and vacuum pump</a:t>
              </a:r>
              <a:endParaRPr lang="en-US" sz="1600" dirty="0"/>
            </a:p>
          </p:txBody>
        </p:sp>
        <p:sp>
          <p:nvSpPr>
            <p:cNvPr id="7" name="Rectangle 6">
              <a:extLst>
                <a:ext uri="{FF2B5EF4-FFF2-40B4-BE49-F238E27FC236}">
                  <a16:creationId xmlns:a16="http://schemas.microsoft.com/office/drawing/2014/main" id="{916A78AF-FE8B-CE55-2653-0A910E5370A4}"/>
                </a:ext>
              </a:extLst>
            </p:cNvPr>
            <p:cNvSpPr/>
            <p:nvPr/>
          </p:nvSpPr>
          <p:spPr>
            <a:xfrm>
              <a:off x="7565601" y="2479126"/>
              <a:ext cx="2290091" cy="514869"/>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1400" dirty="0"/>
                <a:t>NCG boiler</a:t>
              </a:r>
              <a:endParaRPr lang="en-US" sz="1600" dirty="0"/>
            </a:p>
          </p:txBody>
        </p:sp>
        <p:sp>
          <p:nvSpPr>
            <p:cNvPr id="8" name="Rectangle 7">
              <a:extLst>
                <a:ext uri="{FF2B5EF4-FFF2-40B4-BE49-F238E27FC236}">
                  <a16:creationId xmlns:a16="http://schemas.microsoft.com/office/drawing/2014/main" id="{F86F8971-FFE8-8639-895F-BA4D29C55912}"/>
                </a:ext>
              </a:extLst>
            </p:cNvPr>
            <p:cNvSpPr/>
            <p:nvPr/>
          </p:nvSpPr>
          <p:spPr>
            <a:xfrm>
              <a:off x="1469644" y="5948725"/>
              <a:ext cx="1328344" cy="514869"/>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1400" dirty="0"/>
                <a:t>SO2 converter</a:t>
              </a:r>
              <a:endParaRPr lang="en-US" sz="1600" dirty="0"/>
            </a:p>
          </p:txBody>
        </p:sp>
        <p:sp>
          <p:nvSpPr>
            <p:cNvPr id="9" name="Rectangle 8">
              <a:extLst>
                <a:ext uri="{FF2B5EF4-FFF2-40B4-BE49-F238E27FC236}">
                  <a16:creationId xmlns:a16="http://schemas.microsoft.com/office/drawing/2014/main" id="{C8D4458C-4916-D631-A21E-C7D77637872A}"/>
                </a:ext>
              </a:extLst>
            </p:cNvPr>
            <p:cNvSpPr/>
            <p:nvPr/>
          </p:nvSpPr>
          <p:spPr>
            <a:xfrm>
              <a:off x="3058110" y="5948724"/>
              <a:ext cx="1328344" cy="514869"/>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1400" dirty="0"/>
                <a:t>Cooling tower</a:t>
              </a:r>
              <a:endParaRPr lang="en-US" sz="1600" dirty="0"/>
            </a:p>
          </p:txBody>
        </p:sp>
        <p:sp>
          <p:nvSpPr>
            <p:cNvPr id="10" name="Rectangle 9">
              <a:extLst>
                <a:ext uri="{FF2B5EF4-FFF2-40B4-BE49-F238E27FC236}">
                  <a16:creationId xmlns:a16="http://schemas.microsoft.com/office/drawing/2014/main" id="{F4A43F9C-74F0-2250-BC51-6DCA33743E05}"/>
                </a:ext>
              </a:extLst>
            </p:cNvPr>
            <p:cNvSpPr/>
            <p:nvPr/>
          </p:nvSpPr>
          <p:spPr>
            <a:xfrm>
              <a:off x="5000179" y="6002097"/>
              <a:ext cx="1328344" cy="514869"/>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1400" dirty="0"/>
                <a:t>H2SO2 tank</a:t>
              </a:r>
              <a:endParaRPr lang="en-US" sz="1600" dirty="0"/>
            </a:p>
          </p:txBody>
        </p:sp>
        <p:sp>
          <p:nvSpPr>
            <p:cNvPr id="13" name="Rectangle 12">
              <a:extLst>
                <a:ext uri="{FF2B5EF4-FFF2-40B4-BE49-F238E27FC236}">
                  <a16:creationId xmlns:a16="http://schemas.microsoft.com/office/drawing/2014/main" id="{439502CE-686D-046F-BC8F-A16490A75B36}"/>
                </a:ext>
              </a:extLst>
            </p:cNvPr>
            <p:cNvSpPr/>
            <p:nvPr/>
          </p:nvSpPr>
          <p:spPr>
            <a:xfrm>
              <a:off x="6602743" y="5925273"/>
              <a:ext cx="1678048" cy="514869"/>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1400" dirty="0"/>
                <a:t>Bisulphite scrubber</a:t>
              </a:r>
              <a:endParaRPr lang="en-US" sz="1600" dirty="0"/>
            </a:p>
          </p:txBody>
        </p:sp>
        <p:sp>
          <p:nvSpPr>
            <p:cNvPr id="14" name="Rectangle 13">
              <a:extLst>
                <a:ext uri="{FF2B5EF4-FFF2-40B4-BE49-F238E27FC236}">
                  <a16:creationId xmlns:a16="http://schemas.microsoft.com/office/drawing/2014/main" id="{9648208B-8353-AE98-6B80-605A2BBB6DE8}"/>
                </a:ext>
              </a:extLst>
            </p:cNvPr>
            <p:cNvSpPr/>
            <p:nvPr/>
          </p:nvSpPr>
          <p:spPr>
            <a:xfrm>
              <a:off x="8280791" y="5940637"/>
              <a:ext cx="1574901" cy="514869"/>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1400" dirty="0"/>
                <a:t>Bisulphite tank</a:t>
              </a:r>
              <a:endParaRPr lang="en-US" sz="1600" dirty="0"/>
            </a:p>
          </p:txBody>
        </p:sp>
        <p:sp>
          <p:nvSpPr>
            <p:cNvPr id="15" name="Rectangle 14">
              <a:extLst>
                <a:ext uri="{FF2B5EF4-FFF2-40B4-BE49-F238E27FC236}">
                  <a16:creationId xmlns:a16="http://schemas.microsoft.com/office/drawing/2014/main" id="{6DEE1326-8181-F1C7-03AF-2413CD9831F6}"/>
                </a:ext>
              </a:extLst>
            </p:cNvPr>
            <p:cNvSpPr/>
            <p:nvPr/>
          </p:nvSpPr>
          <p:spPr>
            <a:xfrm>
              <a:off x="10298867" y="5949500"/>
              <a:ext cx="1328344" cy="514869"/>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1400" dirty="0"/>
                <a:t>Stack</a:t>
              </a:r>
              <a:endParaRPr lang="en-US" sz="1600" dirty="0"/>
            </a:p>
          </p:txBody>
        </p:sp>
      </p:grpSp>
    </p:spTree>
    <p:extLst>
      <p:ext uri="{BB962C8B-B14F-4D97-AF65-F5344CB8AC3E}">
        <p14:creationId xmlns:p14="http://schemas.microsoft.com/office/powerpoint/2010/main" val="1847012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08BDBBC0-F68E-0C85-0B39-615F6D70ACA9}"/>
              </a:ext>
            </a:extLst>
          </p:cNvPr>
          <p:cNvGrpSpPr/>
          <p:nvPr/>
        </p:nvGrpSpPr>
        <p:grpSpPr>
          <a:xfrm>
            <a:off x="1748218" y="-61982"/>
            <a:ext cx="8633455" cy="6435177"/>
            <a:chOff x="1748218" y="-61982"/>
            <a:chExt cx="8633455" cy="6435177"/>
          </a:xfrm>
        </p:grpSpPr>
        <p:pic>
          <p:nvPicPr>
            <p:cNvPr id="2" name="Picture 1">
              <a:extLst>
                <a:ext uri="{FF2B5EF4-FFF2-40B4-BE49-F238E27FC236}">
                  <a16:creationId xmlns:a16="http://schemas.microsoft.com/office/drawing/2014/main" id="{5A2CD2C0-FF9C-C464-D59F-BBF89D7EAA88}"/>
                </a:ext>
              </a:extLst>
            </p:cNvPr>
            <p:cNvPicPr>
              <a:picLocks noChangeAspect="1"/>
            </p:cNvPicPr>
            <p:nvPr/>
          </p:nvPicPr>
          <p:blipFill>
            <a:blip r:embed="rId2"/>
            <a:stretch>
              <a:fillRect/>
            </a:stretch>
          </p:blipFill>
          <p:spPr>
            <a:xfrm>
              <a:off x="1748218" y="-61982"/>
              <a:ext cx="8633455" cy="6435177"/>
            </a:xfrm>
            <a:prstGeom prst="rect">
              <a:avLst/>
            </a:prstGeom>
          </p:spPr>
        </p:pic>
        <p:sp>
          <p:nvSpPr>
            <p:cNvPr id="3" name="Rectangle 2">
              <a:extLst>
                <a:ext uri="{FF2B5EF4-FFF2-40B4-BE49-F238E27FC236}">
                  <a16:creationId xmlns:a16="http://schemas.microsoft.com/office/drawing/2014/main" id="{D4189F21-5850-A463-6D23-69FE5F8A6DD4}"/>
                </a:ext>
              </a:extLst>
            </p:cNvPr>
            <p:cNvSpPr/>
            <p:nvPr/>
          </p:nvSpPr>
          <p:spPr>
            <a:xfrm>
              <a:off x="1934143" y="2410690"/>
              <a:ext cx="1169275" cy="352395"/>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1100" dirty="0"/>
                <a:t>CNCG collection</a:t>
              </a:r>
              <a:endParaRPr lang="en-US" sz="1200" dirty="0"/>
            </a:p>
          </p:txBody>
        </p:sp>
        <p:sp>
          <p:nvSpPr>
            <p:cNvPr id="11" name="Rectangle 10">
              <a:extLst>
                <a:ext uri="{FF2B5EF4-FFF2-40B4-BE49-F238E27FC236}">
                  <a16:creationId xmlns:a16="http://schemas.microsoft.com/office/drawing/2014/main" id="{4594B0DB-8E2D-3ABC-3E50-0E1CE4C3AA01}"/>
                </a:ext>
              </a:extLst>
            </p:cNvPr>
            <p:cNvSpPr/>
            <p:nvPr/>
          </p:nvSpPr>
          <p:spPr>
            <a:xfrm>
              <a:off x="1924906" y="3197167"/>
              <a:ext cx="1169275" cy="352395"/>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1100" dirty="0"/>
                <a:t>Foul condensate stripping</a:t>
              </a:r>
              <a:endParaRPr lang="en-US" sz="1200" dirty="0"/>
            </a:p>
          </p:txBody>
        </p:sp>
        <p:sp>
          <p:nvSpPr>
            <p:cNvPr id="12" name="Rectangle 11">
              <a:extLst>
                <a:ext uri="{FF2B5EF4-FFF2-40B4-BE49-F238E27FC236}">
                  <a16:creationId xmlns:a16="http://schemas.microsoft.com/office/drawing/2014/main" id="{D268CA5A-769C-BF0D-4447-C5F101A4914C}"/>
                </a:ext>
              </a:extLst>
            </p:cNvPr>
            <p:cNvSpPr/>
            <p:nvPr/>
          </p:nvSpPr>
          <p:spPr>
            <a:xfrm>
              <a:off x="3735669" y="3221439"/>
              <a:ext cx="779183" cy="313834"/>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900" dirty="0"/>
                <a:t>Methanol liquefaction</a:t>
              </a:r>
              <a:endParaRPr lang="en-US" sz="1000" dirty="0"/>
            </a:p>
          </p:txBody>
        </p:sp>
        <p:sp>
          <p:nvSpPr>
            <p:cNvPr id="17" name="Rectangle 16">
              <a:extLst>
                <a:ext uri="{FF2B5EF4-FFF2-40B4-BE49-F238E27FC236}">
                  <a16:creationId xmlns:a16="http://schemas.microsoft.com/office/drawing/2014/main" id="{96543BE5-6A21-D3EF-97E5-BC1C85E1BB9D}"/>
                </a:ext>
              </a:extLst>
            </p:cNvPr>
            <p:cNvSpPr/>
            <p:nvPr/>
          </p:nvSpPr>
          <p:spPr>
            <a:xfrm>
              <a:off x="4226208" y="3900487"/>
              <a:ext cx="693456" cy="25867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900" dirty="0"/>
                <a:t>Methanol</a:t>
              </a:r>
              <a:endParaRPr lang="en-US" sz="1000" dirty="0"/>
            </a:p>
          </p:txBody>
        </p:sp>
        <p:sp>
          <p:nvSpPr>
            <p:cNvPr id="18" name="Rectangle 17">
              <a:extLst>
                <a:ext uri="{FF2B5EF4-FFF2-40B4-BE49-F238E27FC236}">
                  <a16:creationId xmlns:a16="http://schemas.microsoft.com/office/drawing/2014/main" id="{0D2702E9-81D3-5FFD-1AE1-645D046603AD}"/>
                </a:ext>
              </a:extLst>
            </p:cNvPr>
            <p:cNvSpPr/>
            <p:nvPr/>
          </p:nvSpPr>
          <p:spPr>
            <a:xfrm>
              <a:off x="4859619" y="3833812"/>
              <a:ext cx="964917" cy="25867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900" dirty="0"/>
                <a:t>Water seal tank</a:t>
              </a:r>
              <a:endParaRPr lang="en-US" sz="1000" dirty="0"/>
            </a:p>
          </p:txBody>
        </p:sp>
        <p:sp>
          <p:nvSpPr>
            <p:cNvPr id="19" name="Rectangle 18">
              <a:extLst>
                <a:ext uri="{FF2B5EF4-FFF2-40B4-BE49-F238E27FC236}">
                  <a16:creationId xmlns:a16="http://schemas.microsoft.com/office/drawing/2014/main" id="{241911A1-ACB0-E58C-A8B0-3BF3F929645D}"/>
                </a:ext>
              </a:extLst>
            </p:cNvPr>
            <p:cNvSpPr/>
            <p:nvPr/>
          </p:nvSpPr>
          <p:spPr>
            <a:xfrm>
              <a:off x="6016907" y="3276600"/>
              <a:ext cx="588681" cy="25867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900" dirty="0"/>
                <a:t>Ejector</a:t>
              </a:r>
              <a:endParaRPr lang="en-US" sz="1000" dirty="0"/>
            </a:p>
          </p:txBody>
        </p:sp>
        <p:sp>
          <p:nvSpPr>
            <p:cNvPr id="20" name="Rectangle 19">
              <a:extLst>
                <a:ext uri="{FF2B5EF4-FFF2-40B4-BE49-F238E27FC236}">
                  <a16:creationId xmlns:a16="http://schemas.microsoft.com/office/drawing/2014/main" id="{ACE1DFB3-94DC-1E0D-AF99-D704D9702DEF}"/>
                </a:ext>
              </a:extLst>
            </p:cNvPr>
            <p:cNvSpPr/>
            <p:nvPr/>
          </p:nvSpPr>
          <p:spPr>
            <a:xfrm>
              <a:off x="7042289" y="1037254"/>
              <a:ext cx="482459" cy="25867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900" dirty="0"/>
                <a:t>Flare</a:t>
              </a:r>
              <a:endParaRPr lang="en-US" sz="1000" dirty="0"/>
            </a:p>
          </p:txBody>
        </p:sp>
        <p:sp>
          <p:nvSpPr>
            <p:cNvPr id="21" name="Rectangle 20">
              <a:extLst>
                <a:ext uri="{FF2B5EF4-FFF2-40B4-BE49-F238E27FC236}">
                  <a16:creationId xmlns:a16="http://schemas.microsoft.com/office/drawing/2014/main" id="{692F1078-F938-21DA-0799-4A6A290FEA42}"/>
                </a:ext>
              </a:extLst>
            </p:cNvPr>
            <p:cNvSpPr/>
            <p:nvPr/>
          </p:nvSpPr>
          <p:spPr>
            <a:xfrm>
              <a:off x="7042289" y="1746867"/>
              <a:ext cx="820599" cy="25867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900" dirty="0"/>
                <a:t>Power boiler</a:t>
              </a:r>
              <a:endParaRPr lang="en-US" sz="1000" dirty="0"/>
            </a:p>
          </p:txBody>
        </p:sp>
        <p:sp>
          <p:nvSpPr>
            <p:cNvPr id="22" name="Rectangle 21">
              <a:extLst>
                <a:ext uri="{FF2B5EF4-FFF2-40B4-BE49-F238E27FC236}">
                  <a16:creationId xmlns:a16="http://schemas.microsoft.com/office/drawing/2014/main" id="{8F67B84A-B137-CD75-2639-9FE6C8A45A0C}"/>
                </a:ext>
              </a:extLst>
            </p:cNvPr>
            <p:cNvSpPr/>
            <p:nvPr/>
          </p:nvSpPr>
          <p:spPr>
            <a:xfrm>
              <a:off x="7042288" y="2597247"/>
              <a:ext cx="901561" cy="25867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900" dirty="0"/>
                <a:t>NCG boiler</a:t>
              </a:r>
              <a:endParaRPr lang="en-US" sz="1000" dirty="0"/>
            </a:p>
          </p:txBody>
        </p:sp>
        <p:sp>
          <p:nvSpPr>
            <p:cNvPr id="23" name="Rectangle 22">
              <a:extLst>
                <a:ext uri="{FF2B5EF4-FFF2-40B4-BE49-F238E27FC236}">
                  <a16:creationId xmlns:a16="http://schemas.microsoft.com/office/drawing/2014/main" id="{EAED0CA6-08EF-F0AB-7482-58AABDD2A2F4}"/>
                </a:ext>
              </a:extLst>
            </p:cNvPr>
            <p:cNvSpPr/>
            <p:nvPr/>
          </p:nvSpPr>
          <p:spPr>
            <a:xfrm>
              <a:off x="9259708" y="2586887"/>
              <a:ext cx="998149" cy="25867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900" dirty="0"/>
                <a:t>NCG scrubber</a:t>
              </a:r>
              <a:endParaRPr lang="en-US" sz="1000" dirty="0"/>
            </a:p>
          </p:txBody>
        </p:sp>
        <p:sp>
          <p:nvSpPr>
            <p:cNvPr id="24" name="Rectangle 23">
              <a:extLst>
                <a:ext uri="{FF2B5EF4-FFF2-40B4-BE49-F238E27FC236}">
                  <a16:creationId xmlns:a16="http://schemas.microsoft.com/office/drawing/2014/main" id="{588EBB9C-523B-580F-94B2-CE25849051B5}"/>
                </a:ext>
              </a:extLst>
            </p:cNvPr>
            <p:cNvSpPr/>
            <p:nvPr/>
          </p:nvSpPr>
          <p:spPr>
            <a:xfrm>
              <a:off x="7079436" y="4460882"/>
              <a:ext cx="998149" cy="25867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900" dirty="0"/>
                <a:t>RB CNCG burner</a:t>
              </a:r>
              <a:endParaRPr lang="en-US" sz="1000" dirty="0"/>
            </a:p>
          </p:txBody>
        </p:sp>
        <p:sp>
          <p:nvSpPr>
            <p:cNvPr id="25" name="Rectangle 24">
              <a:extLst>
                <a:ext uri="{FF2B5EF4-FFF2-40B4-BE49-F238E27FC236}">
                  <a16:creationId xmlns:a16="http://schemas.microsoft.com/office/drawing/2014/main" id="{9E473C0C-9BF0-4DB4-CE47-FCDDF0EC9885}"/>
                </a:ext>
              </a:extLst>
            </p:cNvPr>
            <p:cNvSpPr/>
            <p:nvPr/>
          </p:nvSpPr>
          <p:spPr>
            <a:xfrm>
              <a:off x="7079435" y="5931542"/>
              <a:ext cx="1310185" cy="25867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en-US" sz="900" dirty="0"/>
                <a:t>Bypass to stack</a:t>
              </a:r>
              <a:endParaRPr lang="en-US" sz="1000" dirty="0"/>
            </a:p>
          </p:txBody>
        </p:sp>
      </p:grpSp>
    </p:spTree>
    <p:extLst>
      <p:ext uri="{BB962C8B-B14F-4D97-AF65-F5344CB8AC3E}">
        <p14:creationId xmlns:p14="http://schemas.microsoft.com/office/powerpoint/2010/main" val="31602945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314</Words>
  <Application>Microsoft Office PowerPoint</Application>
  <PresentationFormat>Widescreen</PresentationFormat>
  <Paragraphs>87</Paragraphs>
  <Slides>7</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vt:lpstr>
      <vt:lpstr>Calibri</vt:lpstr>
      <vt:lpstr>Calibri Light</vt:lpstr>
      <vt:lpstr>Courier New</vt:lpstr>
      <vt:lpstr>Office Theme</vt:lpstr>
      <vt:lpstr>Visio</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Kärkkäinen, Emma</dc:creator>
  <cp:lastModifiedBy>Emma Kärkkäinen</cp:lastModifiedBy>
  <cp:revision>2</cp:revision>
  <dcterms:created xsi:type="dcterms:W3CDTF">2023-01-02T11:53:50Z</dcterms:created>
  <dcterms:modified xsi:type="dcterms:W3CDTF">2023-06-01T09:03:18Z</dcterms:modified>
</cp:coreProperties>
</file>