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21"/>
  </p:notesMasterIdLst>
  <p:handoutMasterIdLst>
    <p:handoutMasterId r:id="rId22"/>
  </p:handoutMasterIdLst>
  <p:sldIdLst>
    <p:sldId id="317" r:id="rId5"/>
    <p:sldId id="445" r:id="rId6"/>
    <p:sldId id="532" r:id="rId7"/>
    <p:sldId id="556" r:id="rId8"/>
    <p:sldId id="557" r:id="rId9"/>
    <p:sldId id="558" r:id="rId10"/>
    <p:sldId id="559" r:id="rId11"/>
    <p:sldId id="560" r:id="rId12"/>
    <p:sldId id="552" r:id="rId13"/>
    <p:sldId id="555" r:id="rId14"/>
    <p:sldId id="536" r:id="rId15"/>
    <p:sldId id="545" r:id="rId16"/>
    <p:sldId id="548" r:id="rId17"/>
    <p:sldId id="546" r:id="rId18"/>
    <p:sldId id="480" r:id="rId19"/>
    <p:sldId id="472" r:id="rId20"/>
  </p:sldIdLst>
  <p:sldSz cx="9144000" cy="6858000" type="screen4x3"/>
  <p:notesSz cx="6805613" cy="9944100"/>
  <p:defaultTextStyle>
    <a:defPPr>
      <a:defRPr lang="fi-FI"/>
    </a:defPPr>
    <a:lvl1pPr algn="l" rtl="0" eaLnBrk="0" fontAlgn="base" hangingPunct="0">
      <a:spcBef>
        <a:spcPct val="0"/>
      </a:spcBef>
      <a:spcAft>
        <a:spcPct val="0"/>
      </a:spcAft>
      <a:defRPr sz="24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898">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0000CC"/>
    <a:srgbClr val="0066FF"/>
    <a:srgbClr val="FF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76786D2-F78D-4CB7-92D0-91C264FEB7EC}" v="2" dt="2024-05-07T07:06:58.673"/>
  </p1510:revLst>
</p1510:revInfo>
</file>

<file path=ppt/tableStyles.xml><?xml version="1.0" encoding="utf-8"?>
<a:tblStyleLst xmlns:a="http://schemas.openxmlformats.org/drawingml/2006/main" def="{5C22544A-7EE6-4342-B048-85BDC9FD1C3A}">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D27102A9-8310-4765-A935-A1911B00CA55}" styleName="Light Style 1 - Accent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68D230F3-CF80-4859-8CE7-A43EE81993B5}" styleName="Light Style 1 - Accent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1245" autoAdjust="0"/>
    <p:restoredTop sz="81649" autoAdjust="0"/>
  </p:normalViewPr>
  <p:slideViewPr>
    <p:cSldViewPr snapToGrid="0">
      <p:cViewPr varScale="1">
        <p:scale>
          <a:sx n="63" d="100"/>
          <a:sy n="63" d="100"/>
        </p:scale>
        <p:origin x="1548" y="56"/>
      </p:cViewPr>
      <p:guideLst>
        <p:guide orient="horz" pos="898"/>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notesMaster" Target="notesMasters/notes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presProps" Target="presProps.xml"/><Relationship Id="rId28" Type="http://schemas.microsoft.com/office/2015/10/relationships/revisionInfo" Target="revisionInfo.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handoutMaster" Target="handoutMasters/handoutMaster1.xml"/><Relationship Id="rId27"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almenoja Keijo" userId="f5c5f9cf-5123-4144-9690-a5a14ce529e9" providerId="ADAL" clId="{776786D2-F78D-4CB7-92D0-91C264FEB7EC}"/>
    <pc:docChg chg="custSel delSld modSld">
      <pc:chgData name="Salmenoja Keijo" userId="f5c5f9cf-5123-4144-9690-a5a14ce529e9" providerId="ADAL" clId="{776786D2-F78D-4CB7-92D0-91C264FEB7EC}" dt="2024-05-07T07:08:14.002" v="886" actId="20577"/>
      <pc:docMkLst>
        <pc:docMk/>
      </pc:docMkLst>
      <pc:sldChg chg="modSp mod">
        <pc:chgData name="Salmenoja Keijo" userId="f5c5f9cf-5123-4144-9690-a5a14ce529e9" providerId="ADAL" clId="{776786D2-F78D-4CB7-92D0-91C264FEB7EC}" dt="2024-05-07T06:57:25.485" v="853" actId="20577"/>
        <pc:sldMkLst>
          <pc:docMk/>
          <pc:sldMk cId="3161562930" sldId="445"/>
        </pc:sldMkLst>
        <pc:spChg chg="mod">
          <ac:chgData name="Salmenoja Keijo" userId="f5c5f9cf-5123-4144-9690-a5a14ce529e9" providerId="ADAL" clId="{776786D2-F78D-4CB7-92D0-91C264FEB7EC}" dt="2024-05-07T06:57:25.485" v="853" actId="20577"/>
          <ac:spMkLst>
            <pc:docMk/>
            <pc:sldMk cId="3161562930" sldId="445"/>
            <ac:spMk id="5124" creationId="{F3AB66C4-3D46-4A05-B961-368C2F9A3681}"/>
          </ac:spMkLst>
        </pc:spChg>
      </pc:sldChg>
      <pc:sldChg chg="modSp mod">
        <pc:chgData name="Salmenoja Keijo" userId="f5c5f9cf-5123-4144-9690-a5a14ce529e9" providerId="ADAL" clId="{776786D2-F78D-4CB7-92D0-91C264FEB7EC}" dt="2024-05-07T07:07:54.940" v="876" actId="20577"/>
        <pc:sldMkLst>
          <pc:docMk/>
          <pc:sldMk cId="2826093938" sldId="472"/>
        </pc:sldMkLst>
        <pc:spChg chg="mod">
          <ac:chgData name="Salmenoja Keijo" userId="f5c5f9cf-5123-4144-9690-a5a14ce529e9" providerId="ADAL" clId="{776786D2-F78D-4CB7-92D0-91C264FEB7EC}" dt="2024-05-07T07:07:54.940" v="876" actId="20577"/>
          <ac:spMkLst>
            <pc:docMk/>
            <pc:sldMk cId="2826093938" sldId="472"/>
            <ac:spMk id="5124" creationId="{F3AB66C4-3D46-4A05-B961-368C2F9A3681}"/>
          </ac:spMkLst>
        </pc:spChg>
      </pc:sldChg>
      <pc:sldChg chg="modSp mod">
        <pc:chgData name="Salmenoja Keijo" userId="f5c5f9cf-5123-4144-9690-a5a14ce529e9" providerId="ADAL" clId="{776786D2-F78D-4CB7-92D0-91C264FEB7EC}" dt="2024-05-07T06:56:50.832" v="845" actId="20577"/>
        <pc:sldMkLst>
          <pc:docMk/>
          <pc:sldMk cId="3020045423" sldId="480"/>
        </pc:sldMkLst>
        <pc:spChg chg="mod">
          <ac:chgData name="Salmenoja Keijo" userId="f5c5f9cf-5123-4144-9690-a5a14ce529e9" providerId="ADAL" clId="{776786D2-F78D-4CB7-92D0-91C264FEB7EC}" dt="2024-05-07T06:56:50.832" v="845" actId="20577"/>
          <ac:spMkLst>
            <pc:docMk/>
            <pc:sldMk cId="3020045423" sldId="480"/>
            <ac:spMk id="3" creationId="{34965ECE-6AA6-4707-BD5D-72761EDEE5BB}"/>
          </ac:spMkLst>
        </pc:spChg>
      </pc:sldChg>
      <pc:sldChg chg="modSp mod">
        <pc:chgData name="Salmenoja Keijo" userId="f5c5f9cf-5123-4144-9690-a5a14ce529e9" providerId="ADAL" clId="{776786D2-F78D-4CB7-92D0-91C264FEB7EC}" dt="2024-05-07T06:57:21.309" v="852" actId="20577"/>
        <pc:sldMkLst>
          <pc:docMk/>
          <pc:sldMk cId="1561816688" sldId="532"/>
        </pc:sldMkLst>
        <pc:spChg chg="mod">
          <ac:chgData name="Salmenoja Keijo" userId="f5c5f9cf-5123-4144-9690-a5a14ce529e9" providerId="ADAL" clId="{776786D2-F78D-4CB7-92D0-91C264FEB7EC}" dt="2024-05-07T06:56:15.740" v="843" actId="20577"/>
          <ac:spMkLst>
            <pc:docMk/>
            <pc:sldMk cId="1561816688" sldId="532"/>
            <ac:spMk id="2" creationId="{FDA39EDE-E444-4497-62E3-3DDFCC2F6EF6}"/>
          </ac:spMkLst>
        </pc:spChg>
        <pc:spChg chg="mod">
          <ac:chgData name="Salmenoja Keijo" userId="f5c5f9cf-5123-4144-9690-a5a14ce529e9" providerId="ADAL" clId="{776786D2-F78D-4CB7-92D0-91C264FEB7EC}" dt="2024-05-07T06:55:40.158" v="840" actId="20577"/>
          <ac:spMkLst>
            <pc:docMk/>
            <pc:sldMk cId="1561816688" sldId="532"/>
            <ac:spMk id="3" creationId="{5B1CC94E-52A5-C832-0075-FB2267F8B143}"/>
          </ac:spMkLst>
        </pc:spChg>
        <pc:spChg chg="mod">
          <ac:chgData name="Salmenoja Keijo" userId="f5c5f9cf-5123-4144-9690-a5a14ce529e9" providerId="ADAL" clId="{776786D2-F78D-4CB7-92D0-91C264FEB7EC}" dt="2024-05-07T06:57:21.309" v="852" actId="20577"/>
          <ac:spMkLst>
            <pc:docMk/>
            <pc:sldMk cId="1561816688" sldId="532"/>
            <ac:spMk id="4" creationId="{9A1D52E5-8A84-1CF0-8BE5-E4BD9602DDBE}"/>
          </ac:spMkLst>
        </pc:spChg>
      </pc:sldChg>
      <pc:sldChg chg="modSp mod">
        <pc:chgData name="Salmenoja Keijo" userId="f5c5f9cf-5123-4144-9690-a5a14ce529e9" providerId="ADAL" clId="{776786D2-F78D-4CB7-92D0-91C264FEB7EC}" dt="2024-05-07T06:57:07.381" v="849" actId="20577"/>
        <pc:sldMkLst>
          <pc:docMk/>
          <pc:sldMk cId="2373122615" sldId="536"/>
        </pc:sldMkLst>
        <pc:spChg chg="mod">
          <ac:chgData name="Salmenoja Keijo" userId="f5c5f9cf-5123-4144-9690-a5a14ce529e9" providerId="ADAL" clId="{776786D2-F78D-4CB7-92D0-91C264FEB7EC}" dt="2024-05-07T06:57:07.381" v="849" actId="20577"/>
          <ac:spMkLst>
            <pc:docMk/>
            <pc:sldMk cId="2373122615" sldId="536"/>
            <ac:spMk id="4" creationId="{9A1D52E5-8A84-1CF0-8BE5-E4BD9602DDBE}"/>
          </ac:spMkLst>
        </pc:spChg>
      </pc:sldChg>
      <pc:sldChg chg="del">
        <pc:chgData name="Salmenoja Keijo" userId="f5c5f9cf-5123-4144-9690-a5a14ce529e9" providerId="ADAL" clId="{776786D2-F78D-4CB7-92D0-91C264FEB7EC}" dt="2024-05-07T06:56:03.768" v="841" actId="47"/>
        <pc:sldMkLst>
          <pc:docMk/>
          <pc:sldMk cId="4086110543" sldId="540"/>
        </pc:sldMkLst>
      </pc:sldChg>
      <pc:sldChg chg="modSp mod">
        <pc:chgData name="Salmenoja Keijo" userId="f5c5f9cf-5123-4144-9690-a5a14ce529e9" providerId="ADAL" clId="{776786D2-F78D-4CB7-92D0-91C264FEB7EC}" dt="2024-05-07T06:57:03.052" v="848" actId="20577"/>
        <pc:sldMkLst>
          <pc:docMk/>
          <pc:sldMk cId="4277994418" sldId="545"/>
        </pc:sldMkLst>
        <pc:spChg chg="mod">
          <ac:chgData name="Salmenoja Keijo" userId="f5c5f9cf-5123-4144-9690-a5a14ce529e9" providerId="ADAL" clId="{776786D2-F78D-4CB7-92D0-91C264FEB7EC}" dt="2024-05-07T06:57:03.052" v="848" actId="20577"/>
          <ac:spMkLst>
            <pc:docMk/>
            <pc:sldMk cId="4277994418" sldId="545"/>
            <ac:spMk id="4" creationId="{9A1D52E5-8A84-1CF0-8BE5-E4BD9602DDBE}"/>
          </ac:spMkLst>
        </pc:spChg>
      </pc:sldChg>
      <pc:sldChg chg="modSp mod">
        <pc:chgData name="Salmenoja Keijo" userId="f5c5f9cf-5123-4144-9690-a5a14ce529e9" providerId="ADAL" clId="{776786D2-F78D-4CB7-92D0-91C264FEB7EC}" dt="2024-05-07T07:07:39.328" v="875" actId="20577"/>
        <pc:sldMkLst>
          <pc:docMk/>
          <pc:sldMk cId="3980004294" sldId="546"/>
        </pc:sldMkLst>
        <pc:spChg chg="mod">
          <ac:chgData name="Salmenoja Keijo" userId="f5c5f9cf-5123-4144-9690-a5a14ce529e9" providerId="ADAL" clId="{776786D2-F78D-4CB7-92D0-91C264FEB7EC}" dt="2024-05-07T06:56:56.473" v="846" actId="20577"/>
          <ac:spMkLst>
            <pc:docMk/>
            <pc:sldMk cId="3980004294" sldId="546"/>
            <ac:spMk id="4" creationId="{9A1D52E5-8A84-1CF0-8BE5-E4BD9602DDBE}"/>
          </ac:spMkLst>
        </pc:spChg>
        <pc:spChg chg="mod">
          <ac:chgData name="Salmenoja Keijo" userId="f5c5f9cf-5123-4144-9690-a5a14ce529e9" providerId="ADAL" clId="{776786D2-F78D-4CB7-92D0-91C264FEB7EC}" dt="2024-05-07T07:07:39.328" v="875" actId="20577"/>
          <ac:spMkLst>
            <pc:docMk/>
            <pc:sldMk cId="3980004294" sldId="546"/>
            <ac:spMk id="22" creationId="{71E97ED9-34EE-4FF6-0326-43742C006AB4}"/>
          </ac:spMkLst>
        </pc:spChg>
      </pc:sldChg>
      <pc:sldChg chg="addSp delSp modSp mod">
        <pc:chgData name="Salmenoja Keijo" userId="f5c5f9cf-5123-4144-9690-a5a14ce529e9" providerId="ADAL" clId="{776786D2-F78D-4CB7-92D0-91C264FEB7EC}" dt="2024-05-07T07:08:14.002" v="886" actId="20577"/>
        <pc:sldMkLst>
          <pc:docMk/>
          <pc:sldMk cId="3347529742" sldId="548"/>
        </pc:sldMkLst>
        <pc:spChg chg="mod">
          <ac:chgData name="Salmenoja Keijo" userId="f5c5f9cf-5123-4144-9690-a5a14ce529e9" providerId="ADAL" clId="{776786D2-F78D-4CB7-92D0-91C264FEB7EC}" dt="2024-05-07T07:08:14.002" v="886" actId="20577"/>
          <ac:spMkLst>
            <pc:docMk/>
            <pc:sldMk cId="3347529742" sldId="548"/>
            <ac:spMk id="2" creationId="{FDA39EDE-E444-4497-62E3-3DDFCC2F6EF6}"/>
          </ac:spMkLst>
        </pc:spChg>
        <pc:spChg chg="mod">
          <ac:chgData name="Salmenoja Keijo" userId="f5c5f9cf-5123-4144-9690-a5a14ce529e9" providerId="ADAL" clId="{776786D2-F78D-4CB7-92D0-91C264FEB7EC}" dt="2024-05-07T06:56:59.629" v="847" actId="20577"/>
          <ac:spMkLst>
            <pc:docMk/>
            <pc:sldMk cId="3347529742" sldId="548"/>
            <ac:spMk id="4" creationId="{9A1D52E5-8A84-1CF0-8BE5-E4BD9602DDBE}"/>
          </ac:spMkLst>
        </pc:spChg>
        <pc:picChg chg="add mod">
          <ac:chgData name="Salmenoja Keijo" userId="f5c5f9cf-5123-4144-9690-a5a14ce529e9" providerId="ADAL" clId="{776786D2-F78D-4CB7-92D0-91C264FEB7EC}" dt="2024-05-07T07:07:13.538" v="862" actId="1076"/>
          <ac:picMkLst>
            <pc:docMk/>
            <pc:sldMk cId="3347529742" sldId="548"/>
            <ac:picMk id="3" creationId="{224D48B0-21CC-9076-8219-5126549AC1F5}"/>
          </ac:picMkLst>
        </pc:picChg>
        <pc:picChg chg="del">
          <ac:chgData name="Salmenoja Keijo" userId="f5c5f9cf-5123-4144-9690-a5a14ce529e9" providerId="ADAL" clId="{776786D2-F78D-4CB7-92D0-91C264FEB7EC}" dt="2024-05-07T07:06:55.908" v="859" actId="478"/>
          <ac:picMkLst>
            <pc:docMk/>
            <pc:sldMk cId="3347529742" sldId="548"/>
            <ac:picMk id="6" creationId="{A625B001-4915-7980-C879-D492DDBDEF07}"/>
          </ac:picMkLst>
        </pc:picChg>
      </pc:sldChg>
      <pc:sldChg chg="del">
        <pc:chgData name="Salmenoja Keijo" userId="f5c5f9cf-5123-4144-9690-a5a14ce529e9" providerId="ADAL" clId="{776786D2-F78D-4CB7-92D0-91C264FEB7EC}" dt="2024-05-07T06:56:06.031" v="842" actId="47"/>
        <pc:sldMkLst>
          <pc:docMk/>
          <pc:sldMk cId="905126017" sldId="551"/>
        </pc:sldMkLst>
      </pc:sldChg>
      <pc:sldChg chg="modSp mod">
        <pc:chgData name="Salmenoja Keijo" userId="f5c5f9cf-5123-4144-9690-a5a14ce529e9" providerId="ADAL" clId="{776786D2-F78D-4CB7-92D0-91C264FEB7EC}" dt="2024-05-07T06:57:16.940" v="851" actId="20577"/>
        <pc:sldMkLst>
          <pc:docMk/>
          <pc:sldMk cId="3542521290" sldId="552"/>
        </pc:sldMkLst>
        <pc:spChg chg="mod">
          <ac:chgData name="Salmenoja Keijo" userId="f5c5f9cf-5123-4144-9690-a5a14ce529e9" providerId="ADAL" clId="{776786D2-F78D-4CB7-92D0-91C264FEB7EC}" dt="2024-05-07T06:42:53.566" v="0" actId="113"/>
          <ac:spMkLst>
            <pc:docMk/>
            <pc:sldMk cId="3542521290" sldId="552"/>
            <ac:spMk id="3" creationId="{5B1CC94E-52A5-C832-0075-FB2267F8B143}"/>
          </ac:spMkLst>
        </pc:spChg>
        <pc:spChg chg="mod">
          <ac:chgData name="Salmenoja Keijo" userId="f5c5f9cf-5123-4144-9690-a5a14ce529e9" providerId="ADAL" clId="{776786D2-F78D-4CB7-92D0-91C264FEB7EC}" dt="2024-05-07T06:57:16.940" v="851" actId="20577"/>
          <ac:spMkLst>
            <pc:docMk/>
            <pc:sldMk cId="3542521290" sldId="552"/>
            <ac:spMk id="4" creationId="{9A1D52E5-8A84-1CF0-8BE5-E4BD9602DDBE}"/>
          </ac:spMkLst>
        </pc:spChg>
      </pc:sldChg>
      <pc:sldChg chg="del">
        <pc:chgData name="Salmenoja Keijo" userId="f5c5f9cf-5123-4144-9690-a5a14ce529e9" providerId="ADAL" clId="{776786D2-F78D-4CB7-92D0-91C264FEB7EC}" dt="2024-05-07T06:43:00.179" v="1" actId="47"/>
        <pc:sldMkLst>
          <pc:docMk/>
          <pc:sldMk cId="832119939" sldId="553"/>
        </pc:sldMkLst>
      </pc:sldChg>
      <pc:sldChg chg="modSp mod">
        <pc:chgData name="Salmenoja Keijo" userId="f5c5f9cf-5123-4144-9690-a5a14ce529e9" providerId="ADAL" clId="{776786D2-F78D-4CB7-92D0-91C264FEB7EC}" dt="2024-05-07T06:57:58.361" v="858" actId="114"/>
        <pc:sldMkLst>
          <pc:docMk/>
          <pc:sldMk cId="4185481134" sldId="555"/>
        </pc:sldMkLst>
        <pc:spChg chg="mod">
          <ac:chgData name="Salmenoja Keijo" userId="f5c5f9cf-5123-4144-9690-a5a14ce529e9" providerId="ADAL" clId="{776786D2-F78D-4CB7-92D0-91C264FEB7EC}" dt="2024-05-07T06:57:58.361" v="858" actId="114"/>
          <ac:spMkLst>
            <pc:docMk/>
            <pc:sldMk cId="4185481134" sldId="555"/>
            <ac:spMk id="3" creationId="{5B1CC94E-52A5-C832-0075-FB2267F8B143}"/>
          </ac:spMkLst>
        </pc:spChg>
        <pc:spChg chg="mod">
          <ac:chgData name="Salmenoja Keijo" userId="f5c5f9cf-5123-4144-9690-a5a14ce529e9" providerId="ADAL" clId="{776786D2-F78D-4CB7-92D0-91C264FEB7EC}" dt="2024-05-07T06:57:10.807" v="850" actId="20577"/>
          <ac:spMkLst>
            <pc:docMk/>
            <pc:sldMk cId="4185481134" sldId="555"/>
            <ac:spMk id="4" creationId="{9A1D52E5-8A84-1CF0-8BE5-E4BD9602DDBE}"/>
          </ac:spMkLst>
        </pc:spChg>
      </pc:sldChg>
      <pc:sldChg chg="del">
        <pc:chgData name="Salmenoja Keijo" userId="f5c5f9cf-5123-4144-9690-a5a14ce529e9" providerId="ADAL" clId="{776786D2-F78D-4CB7-92D0-91C264FEB7EC}" dt="2024-05-07T06:43:06.850" v="2" actId="47"/>
        <pc:sldMkLst>
          <pc:docMk/>
          <pc:sldMk cId="3120426048" sldId="556"/>
        </pc:sldMkLst>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2" y="0"/>
            <a:ext cx="2949997" cy="4969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9940" tIns="0" rIns="19940" bIns="0" numCol="1" anchor="t" anchorCtr="0" compatLnSpc="1">
            <a:prstTxWarp prst="textNoShape">
              <a:avLst/>
            </a:prstTxWarp>
          </a:bodyPr>
          <a:lstStyle>
            <a:lvl1pPr defTabSz="957097">
              <a:defRPr sz="1100" i="1"/>
            </a:lvl1pPr>
          </a:lstStyle>
          <a:p>
            <a:pPr>
              <a:defRPr/>
            </a:pPr>
            <a:endParaRPr lang="fi-FI" altLang="fi-FI"/>
          </a:p>
        </p:txBody>
      </p:sp>
      <p:sp>
        <p:nvSpPr>
          <p:cNvPr id="3075" name="Rectangle 3"/>
          <p:cNvSpPr>
            <a:spLocks noGrp="1" noChangeArrowheads="1"/>
          </p:cNvSpPr>
          <p:nvPr>
            <p:ph type="dt" sz="quarter" idx="1"/>
          </p:nvPr>
        </p:nvSpPr>
        <p:spPr bwMode="auto">
          <a:xfrm>
            <a:off x="3855616" y="0"/>
            <a:ext cx="2949997" cy="4969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9940" tIns="0" rIns="19940" bIns="0" numCol="1" anchor="t" anchorCtr="0" compatLnSpc="1">
            <a:prstTxWarp prst="textNoShape">
              <a:avLst/>
            </a:prstTxWarp>
          </a:bodyPr>
          <a:lstStyle>
            <a:lvl1pPr algn="r" defTabSz="957097">
              <a:defRPr sz="1100" i="1"/>
            </a:lvl1pPr>
          </a:lstStyle>
          <a:p>
            <a:pPr>
              <a:defRPr/>
            </a:pPr>
            <a:endParaRPr lang="fi-FI" altLang="fi-FI"/>
          </a:p>
        </p:txBody>
      </p:sp>
      <p:sp>
        <p:nvSpPr>
          <p:cNvPr id="3076" name="Rectangle 4"/>
          <p:cNvSpPr>
            <a:spLocks noGrp="1" noChangeArrowheads="1"/>
          </p:cNvSpPr>
          <p:nvPr>
            <p:ph type="ftr" sz="quarter" idx="2"/>
          </p:nvPr>
        </p:nvSpPr>
        <p:spPr bwMode="auto">
          <a:xfrm>
            <a:off x="2" y="9447135"/>
            <a:ext cx="2949997" cy="4969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9940" tIns="0" rIns="19940" bIns="0" numCol="1" anchor="b" anchorCtr="0" compatLnSpc="1">
            <a:prstTxWarp prst="textNoShape">
              <a:avLst/>
            </a:prstTxWarp>
          </a:bodyPr>
          <a:lstStyle>
            <a:lvl1pPr defTabSz="957097">
              <a:defRPr sz="1100" i="1"/>
            </a:lvl1pPr>
          </a:lstStyle>
          <a:p>
            <a:pPr>
              <a:defRPr/>
            </a:pPr>
            <a:endParaRPr lang="fi-FI" altLang="fi-FI"/>
          </a:p>
        </p:txBody>
      </p:sp>
      <p:sp>
        <p:nvSpPr>
          <p:cNvPr id="3077" name="Rectangle 5"/>
          <p:cNvSpPr>
            <a:spLocks noGrp="1" noChangeArrowheads="1"/>
          </p:cNvSpPr>
          <p:nvPr>
            <p:ph type="sldNum" sz="quarter" idx="3"/>
          </p:nvPr>
        </p:nvSpPr>
        <p:spPr bwMode="auto">
          <a:xfrm>
            <a:off x="3855616" y="9447135"/>
            <a:ext cx="2949997" cy="4969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9940" tIns="0" rIns="19940" bIns="0" numCol="1" anchor="b" anchorCtr="0" compatLnSpc="1">
            <a:prstTxWarp prst="textNoShape">
              <a:avLst/>
            </a:prstTxWarp>
          </a:bodyPr>
          <a:lstStyle>
            <a:lvl1pPr algn="r" defTabSz="957097">
              <a:defRPr sz="1100" i="1"/>
            </a:lvl1pPr>
          </a:lstStyle>
          <a:p>
            <a:pPr>
              <a:defRPr/>
            </a:pPr>
            <a:fld id="{DCECE86E-BAB6-4EE4-913E-78BFA984DF4F}" type="slidenum">
              <a:rPr lang="fi-FI" altLang="fi-FI"/>
              <a:pPr>
                <a:defRPr/>
              </a:pPr>
              <a:t>‹#›</a:t>
            </a:fld>
            <a:endParaRPr lang="fi-FI" altLang="fi-FI"/>
          </a:p>
        </p:txBody>
      </p:sp>
    </p:spTree>
    <p:extLst>
      <p:ext uri="{BB962C8B-B14F-4D97-AF65-F5344CB8AC3E}">
        <p14:creationId xmlns:p14="http://schemas.microsoft.com/office/powerpoint/2010/main" val="61804853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2" y="0"/>
            <a:ext cx="2949997" cy="4969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9940" tIns="0" rIns="19940" bIns="0" numCol="1" anchor="t" anchorCtr="0" compatLnSpc="1">
            <a:prstTxWarp prst="textNoShape">
              <a:avLst/>
            </a:prstTxWarp>
          </a:bodyPr>
          <a:lstStyle>
            <a:lvl1pPr defTabSz="957097">
              <a:defRPr sz="1100" i="1"/>
            </a:lvl1pPr>
          </a:lstStyle>
          <a:p>
            <a:pPr>
              <a:defRPr/>
            </a:pPr>
            <a:endParaRPr lang="fi-FI" altLang="fi-FI"/>
          </a:p>
        </p:txBody>
      </p:sp>
      <p:sp>
        <p:nvSpPr>
          <p:cNvPr id="2051" name="Rectangle 3"/>
          <p:cNvSpPr>
            <a:spLocks noGrp="1" noChangeArrowheads="1"/>
          </p:cNvSpPr>
          <p:nvPr>
            <p:ph type="dt" idx="1"/>
          </p:nvPr>
        </p:nvSpPr>
        <p:spPr bwMode="auto">
          <a:xfrm>
            <a:off x="3855616" y="0"/>
            <a:ext cx="2949997" cy="4969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9940" tIns="0" rIns="19940" bIns="0" numCol="1" anchor="t" anchorCtr="0" compatLnSpc="1">
            <a:prstTxWarp prst="textNoShape">
              <a:avLst/>
            </a:prstTxWarp>
          </a:bodyPr>
          <a:lstStyle>
            <a:lvl1pPr algn="r" defTabSz="957097">
              <a:defRPr sz="1100" i="1"/>
            </a:lvl1pPr>
          </a:lstStyle>
          <a:p>
            <a:pPr>
              <a:defRPr/>
            </a:pPr>
            <a:endParaRPr lang="fi-FI" altLang="fi-FI"/>
          </a:p>
        </p:txBody>
      </p:sp>
      <p:sp>
        <p:nvSpPr>
          <p:cNvPr id="87044" name="Rectangle 4"/>
          <p:cNvSpPr>
            <a:spLocks noGrp="1" noRot="1" noChangeAspect="1" noChangeArrowheads="1" noTextEdit="1"/>
          </p:cNvSpPr>
          <p:nvPr>
            <p:ph type="sldImg" idx="2"/>
          </p:nvPr>
        </p:nvSpPr>
        <p:spPr bwMode="auto">
          <a:xfrm>
            <a:off x="927100" y="752475"/>
            <a:ext cx="4953000" cy="3714750"/>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07206" y="4723567"/>
            <a:ext cx="4991206" cy="447428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6379" tIns="48189" rIns="96379" bIns="48189" numCol="1" anchor="t" anchorCtr="0" compatLnSpc="1">
            <a:prstTxWarp prst="textNoShape">
              <a:avLst/>
            </a:prstTxWarp>
          </a:bodyPr>
          <a:lstStyle/>
          <a:p>
            <a:pPr lvl="0"/>
            <a:r>
              <a:rPr lang="fi-FI" altLang="fi-FI" noProof="0"/>
              <a:t>Click to edit Master text styles</a:t>
            </a:r>
          </a:p>
          <a:p>
            <a:pPr lvl="1"/>
            <a:r>
              <a:rPr lang="fi-FI" altLang="fi-FI" noProof="0"/>
              <a:t>Second level</a:t>
            </a:r>
          </a:p>
          <a:p>
            <a:pPr lvl="2"/>
            <a:r>
              <a:rPr lang="fi-FI" altLang="fi-FI" noProof="0"/>
              <a:t>Third level</a:t>
            </a:r>
          </a:p>
          <a:p>
            <a:pPr lvl="3"/>
            <a:r>
              <a:rPr lang="fi-FI" altLang="fi-FI" noProof="0"/>
              <a:t>Fourth level</a:t>
            </a:r>
          </a:p>
          <a:p>
            <a:pPr lvl="4"/>
            <a:r>
              <a:rPr lang="fi-FI" altLang="fi-FI" noProof="0"/>
              <a:t>Fifth level</a:t>
            </a:r>
          </a:p>
        </p:txBody>
      </p:sp>
      <p:sp>
        <p:nvSpPr>
          <p:cNvPr id="2054" name="Rectangle 6"/>
          <p:cNvSpPr>
            <a:spLocks noGrp="1" noChangeArrowheads="1"/>
          </p:cNvSpPr>
          <p:nvPr>
            <p:ph type="ftr" sz="quarter" idx="4"/>
          </p:nvPr>
        </p:nvSpPr>
        <p:spPr bwMode="auto">
          <a:xfrm>
            <a:off x="2" y="9447135"/>
            <a:ext cx="2949997" cy="4969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9940" tIns="0" rIns="19940" bIns="0" numCol="1" anchor="b" anchorCtr="0" compatLnSpc="1">
            <a:prstTxWarp prst="textNoShape">
              <a:avLst/>
            </a:prstTxWarp>
          </a:bodyPr>
          <a:lstStyle>
            <a:lvl1pPr defTabSz="957097">
              <a:defRPr sz="1100" i="1"/>
            </a:lvl1pPr>
          </a:lstStyle>
          <a:p>
            <a:pPr>
              <a:defRPr/>
            </a:pPr>
            <a:endParaRPr lang="fi-FI" altLang="fi-FI"/>
          </a:p>
        </p:txBody>
      </p:sp>
      <p:sp>
        <p:nvSpPr>
          <p:cNvPr id="2055" name="Rectangle 7"/>
          <p:cNvSpPr>
            <a:spLocks noGrp="1" noChangeArrowheads="1"/>
          </p:cNvSpPr>
          <p:nvPr>
            <p:ph type="sldNum" sz="quarter" idx="5"/>
          </p:nvPr>
        </p:nvSpPr>
        <p:spPr bwMode="auto">
          <a:xfrm>
            <a:off x="3855616" y="9447135"/>
            <a:ext cx="2949997" cy="4969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9940" tIns="0" rIns="19940" bIns="0" numCol="1" anchor="b" anchorCtr="0" compatLnSpc="1">
            <a:prstTxWarp prst="textNoShape">
              <a:avLst/>
            </a:prstTxWarp>
          </a:bodyPr>
          <a:lstStyle>
            <a:lvl1pPr algn="r" defTabSz="957097">
              <a:defRPr sz="1100" i="1"/>
            </a:lvl1pPr>
          </a:lstStyle>
          <a:p>
            <a:pPr>
              <a:defRPr/>
            </a:pPr>
            <a:fld id="{81D58128-3F78-4773-8201-0A07AA94D34D}" type="slidenum">
              <a:rPr lang="fi-FI" altLang="fi-FI"/>
              <a:pPr>
                <a:defRPr/>
              </a:pPr>
              <a:t>‹#›</a:t>
            </a:fld>
            <a:endParaRPr lang="fi-FI" altLang="fi-FI"/>
          </a:p>
        </p:txBody>
      </p:sp>
    </p:spTree>
    <p:extLst>
      <p:ext uri="{BB962C8B-B14F-4D97-AF65-F5344CB8AC3E}">
        <p14:creationId xmlns:p14="http://schemas.microsoft.com/office/powerpoint/2010/main" val="294537635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Rectangle 2"/>
          <p:cNvSpPr>
            <a:spLocks noGrp="1" noRot="1" noChangeAspect="1" noChangeArrowheads="1" noTextEdit="1"/>
          </p:cNvSpPr>
          <p:nvPr>
            <p:ph type="sldImg"/>
          </p:nvPr>
        </p:nvSpPr>
        <p:spPr>
          <a:ln/>
        </p:spPr>
      </p:sp>
      <p:sp>
        <p:nvSpPr>
          <p:cNvPr id="101379" name="Rectangle 3"/>
          <p:cNvSpPr>
            <a:spLocks noGrp="1" noChangeArrowheads="1"/>
          </p:cNvSpPr>
          <p:nvPr>
            <p:ph type="body" idx="1"/>
          </p:nvPr>
        </p:nvSpPr>
        <p:spPr>
          <a:noFill/>
        </p:spPr>
        <p:txBody>
          <a:bodyPr/>
          <a:lstStyle/>
          <a:p>
            <a:endParaRPr lang="en-US" altLang="fi-FI"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i-FI" dirty="0"/>
          </a:p>
        </p:txBody>
      </p:sp>
      <p:sp>
        <p:nvSpPr>
          <p:cNvPr id="4" name="Slide Number Placeholder 3"/>
          <p:cNvSpPr>
            <a:spLocks noGrp="1"/>
          </p:cNvSpPr>
          <p:nvPr>
            <p:ph type="sldNum" sz="quarter" idx="5"/>
          </p:nvPr>
        </p:nvSpPr>
        <p:spPr/>
        <p:txBody>
          <a:bodyPr/>
          <a:lstStyle/>
          <a:p>
            <a:pPr>
              <a:defRPr/>
            </a:pPr>
            <a:fld id="{81D58128-3F78-4773-8201-0A07AA94D34D}" type="slidenum">
              <a:rPr lang="fi-FI" altLang="fi-FI" smtClean="0"/>
              <a:pPr>
                <a:defRPr/>
              </a:pPr>
              <a:t>12</a:t>
            </a:fld>
            <a:endParaRPr lang="fi-FI" altLang="fi-FI"/>
          </a:p>
        </p:txBody>
      </p:sp>
    </p:spTree>
    <p:extLst>
      <p:ext uri="{BB962C8B-B14F-4D97-AF65-F5344CB8AC3E}">
        <p14:creationId xmlns:p14="http://schemas.microsoft.com/office/powerpoint/2010/main" val="20991973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fi-FI" dirty="0"/>
              <a:t>-Soodakattilapäivässä sihteeristön esitykseen mukaan tilannekatsaus</a:t>
            </a:r>
          </a:p>
          <a:p>
            <a:endParaRPr lang="fi-FI" dirty="0"/>
          </a:p>
        </p:txBody>
      </p:sp>
      <p:sp>
        <p:nvSpPr>
          <p:cNvPr id="4" name="Slide Number Placeholder 3"/>
          <p:cNvSpPr>
            <a:spLocks noGrp="1"/>
          </p:cNvSpPr>
          <p:nvPr>
            <p:ph type="sldNum" sz="quarter" idx="5"/>
          </p:nvPr>
        </p:nvSpPr>
        <p:spPr/>
        <p:txBody>
          <a:bodyPr/>
          <a:lstStyle/>
          <a:p>
            <a:pPr>
              <a:defRPr/>
            </a:pPr>
            <a:fld id="{81D58128-3F78-4773-8201-0A07AA94D34D}" type="slidenum">
              <a:rPr lang="fi-FI" altLang="fi-FI" smtClean="0"/>
              <a:pPr>
                <a:defRPr/>
              </a:pPr>
              <a:t>15</a:t>
            </a:fld>
            <a:endParaRPr lang="fi-FI" altLang="fi-FI"/>
          </a:p>
        </p:txBody>
      </p:sp>
    </p:spTree>
    <p:extLst>
      <p:ext uri="{BB962C8B-B14F-4D97-AF65-F5344CB8AC3E}">
        <p14:creationId xmlns:p14="http://schemas.microsoft.com/office/powerpoint/2010/main" val="410196958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Slide Image Placeholder 1">
            <a:extLst>
              <a:ext uri="{FF2B5EF4-FFF2-40B4-BE49-F238E27FC236}">
                <a16:creationId xmlns:a16="http://schemas.microsoft.com/office/drawing/2014/main" id="{CAFC5AFA-64DF-4279-B274-ACC7EC7A9E30}"/>
              </a:ext>
            </a:extLst>
          </p:cNvPr>
          <p:cNvSpPr>
            <a:spLocks noGrp="1" noRot="1" noChangeAspect="1" noChangeArrowheads="1" noTextEdit="1"/>
          </p:cNvSpPr>
          <p:nvPr>
            <p:ph type="sldImg"/>
          </p:nvPr>
        </p:nvSpPr>
        <p:spPr>
          <a:ln/>
        </p:spPr>
      </p:sp>
      <p:sp>
        <p:nvSpPr>
          <p:cNvPr id="6147" name="Notes Placeholder 2">
            <a:extLst>
              <a:ext uri="{FF2B5EF4-FFF2-40B4-BE49-F238E27FC236}">
                <a16:creationId xmlns:a16="http://schemas.microsoft.com/office/drawing/2014/main" id="{11784339-9DF4-4BEE-9DF6-B68E798C1B4A}"/>
              </a:ext>
            </a:extLst>
          </p:cNvPr>
          <p:cNvSpPr>
            <a:spLocks noGrp="1" noChangeArrowheads="1"/>
          </p:cNvSpPr>
          <p:nvPr>
            <p:ph type="body" idx="1"/>
          </p:nvPr>
        </p:nvSpPr>
        <p:spPr>
          <a:noFill/>
        </p:spPr>
        <p:txBody>
          <a:bodyPr/>
          <a:lstStyle/>
          <a:p>
            <a:r>
              <a:rPr lang="en-GB" altLang="fi-FI" dirty="0" err="1"/>
              <a:t>Haluaako</a:t>
            </a:r>
            <a:r>
              <a:rPr lang="en-GB" altLang="fi-FI" dirty="0"/>
              <a:t> </a:t>
            </a:r>
            <a:r>
              <a:rPr lang="en-GB" altLang="fi-FI" dirty="0" err="1"/>
              <a:t>kukaan</a:t>
            </a:r>
            <a:r>
              <a:rPr lang="en-GB" altLang="fi-FI" dirty="0"/>
              <a:t> </a:t>
            </a:r>
            <a:r>
              <a:rPr lang="en-GB" altLang="fi-FI" dirty="0" err="1"/>
              <a:t>tulla</a:t>
            </a:r>
            <a:r>
              <a:rPr lang="en-GB" altLang="fi-FI" dirty="0"/>
              <a:t> </a:t>
            </a:r>
            <a:r>
              <a:rPr lang="en-GB" altLang="fi-FI" dirty="0" err="1"/>
              <a:t>paikan</a:t>
            </a:r>
            <a:r>
              <a:rPr lang="en-GB" altLang="fi-FI" dirty="0"/>
              <a:t> </a:t>
            </a:r>
            <a:r>
              <a:rPr lang="en-GB" altLang="fi-FI" dirty="0" err="1"/>
              <a:t>päälle</a:t>
            </a:r>
            <a:r>
              <a:rPr lang="en-GB" altLang="fi-FI" dirty="0"/>
              <a:t> </a:t>
            </a:r>
            <a:r>
              <a:rPr lang="en-GB" altLang="fi-FI" dirty="0" err="1"/>
              <a:t>vai</a:t>
            </a:r>
            <a:r>
              <a:rPr lang="en-GB" altLang="fi-FI" dirty="0"/>
              <a:t> </a:t>
            </a:r>
            <a:r>
              <a:rPr lang="en-GB" altLang="fi-FI" dirty="0" err="1"/>
              <a:t>vedetäänkö</a:t>
            </a:r>
            <a:r>
              <a:rPr lang="en-GB" altLang="fi-FI" dirty="0"/>
              <a:t> </a:t>
            </a:r>
            <a:r>
              <a:rPr lang="en-GB" altLang="fi-FI" dirty="0" err="1"/>
              <a:t>etänä</a:t>
            </a:r>
            <a:r>
              <a:rPr lang="en-GB" altLang="fi-FI" dirty="0"/>
              <a:t>?</a:t>
            </a:r>
          </a:p>
          <a:p>
            <a:r>
              <a:rPr lang="en-GB" altLang="fi-FI" dirty="0"/>
              <a:t>Toni </a:t>
            </a:r>
            <a:r>
              <a:rPr lang="en-GB" altLang="fi-FI" dirty="0" err="1"/>
              <a:t>Wahlman</a:t>
            </a:r>
            <a:r>
              <a:rPr lang="en-GB" altLang="fi-FI" dirty="0"/>
              <a:t> </a:t>
            </a:r>
            <a:r>
              <a:rPr lang="en-GB" altLang="fi-FI" dirty="0" err="1"/>
              <a:t>mukaan</a:t>
            </a:r>
            <a:r>
              <a:rPr lang="en-GB" altLang="fi-FI" dirty="0"/>
              <a:t> </a:t>
            </a:r>
            <a:r>
              <a:rPr lang="en-GB" altLang="fi-FI" dirty="0" err="1"/>
              <a:t>kutsuun</a:t>
            </a:r>
            <a:endParaRPr lang="en-GB" altLang="fi-FI" dirty="0"/>
          </a:p>
        </p:txBody>
      </p:sp>
      <p:sp>
        <p:nvSpPr>
          <p:cNvPr id="6148" name="Slide Number Placeholder 3">
            <a:extLst>
              <a:ext uri="{FF2B5EF4-FFF2-40B4-BE49-F238E27FC236}">
                <a16:creationId xmlns:a16="http://schemas.microsoft.com/office/drawing/2014/main" id="{5A6CF09F-AE74-4980-B1B1-67A81FA5D5F0}"/>
              </a:ext>
            </a:extLst>
          </p:cNvPr>
          <p:cNvSpPr>
            <a:spLocks noGrp="1"/>
          </p:cNvSpPr>
          <p:nvPr>
            <p:ph type="sldNum" sz="quarter" idx="5"/>
          </p:nvPr>
        </p:nvSpPr>
        <p:spPr>
          <a:noFill/>
        </p:spPr>
        <p:txBody>
          <a:bodyPr/>
          <a:lstStyle>
            <a:lvl1pPr defTabSz="990681">
              <a:defRPr sz="2500">
                <a:solidFill>
                  <a:schemeClr val="tx1"/>
                </a:solidFill>
                <a:latin typeface="Times New Roman" panose="02020603050405020304" pitchFamily="18" charset="0"/>
              </a:defRPr>
            </a:lvl1pPr>
            <a:lvl2pPr marL="768886" indent="-295725" defTabSz="990681">
              <a:defRPr sz="2500">
                <a:solidFill>
                  <a:schemeClr val="tx1"/>
                </a:solidFill>
                <a:latin typeface="Times New Roman" panose="02020603050405020304" pitchFamily="18" charset="0"/>
              </a:defRPr>
            </a:lvl2pPr>
            <a:lvl3pPr marL="1182903" indent="-236580" defTabSz="990681">
              <a:defRPr sz="2500">
                <a:solidFill>
                  <a:schemeClr val="tx1"/>
                </a:solidFill>
                <a:latin typeface="Times New Roman" panose="02020603050405020304" pitchFamily="18" charset="0"/>
              </a:defRPr>
            </a:lvl3pPr>
            <a:lvl4pPr marL="1656064" indent="-236580" defTabSz="990681">
              <a:defRPr sz="2500">
                <a:solidFill>
                  <a:schemeClr val="tx1"/>
                </a:solidFill>
                <a:latin typeface="Times New Roman" panose="02020603050405020304" pitchFamily="18" charset="0"/>
              </a:defRPr>
            </a:lvl4pPr>
            <a:lvl5pPr marL="2129225" indent="-236580" defTabSz="990681">
              <a:defRPr sz="2500">
                <a:solidFill>
                  <a:schemeClr val="tx1"/>
                </a:solidFill>
                <a:latin typeface="Times New Roman" panose="02020603050405020304" pitchFamily="18" charset="0"/>
              </a:defRPr>
            </a:lvl5pPr>
            <a:lvl6pPr marL="2602385" indent="-236580" defTabSz="990681" eaLnBrk="0" fontAlgn="base" hangingPunct="0">
              <a:spcBef>
                <a:spcPct val="0"/>
              </a:spcBef>
              <a:spcAft>
                <a:spcPct val="0"/>
              </a:spcAft>
              <a:defRPr sz="2500">
                <a:solidFill>
                  <a:schemeClr val="tx1"/>
                </a:solidFill>
                <a:latin typeface="Times New Roman" panose="02020603050405020304" pitchFamily="18" charset="0"/>
              </a:defRPr>
            </a:lvl6pPr>
            <a:lvl7pPr marL="3075547" indent="-236580" defTabSz="990681" eaLnBrk="0" fontAlgn="base" hangingPunct="0">
              <a:spcBef>
                <a:spcPct val="0"/>
              </a:spcBef>
              <a:spcAft>
                <a:spcPct val="0"/>
              </a:spcAft>
              <a:defRPr sz="2500">
                <a:solidFill>
                  <a:schemeClr val="tx1"/>
                </a:solidFill>
                <a:latin typeface="Times New Roman" panose="02020603050405020304" pitchFamily="18" charset="0"/>
              </a:defRPr>
            </a:lvl7pPr>
            <a:lvl8pPr marL="3548708" indent="-236580" defTabSz="990681" eaLnBrk="0" fontAlgn="base" hangingPunct="0">
              <a:spcBef>
                <a:spcPct val="0"/>
              </a:spcBef>
              <a:spcAft>
                <a:spcPct val="0"/>
              </a:spcAft>
              <a:defRPr sz="2500">
                <a:solidFill>
                  <a:schemeClr val="tx1"/>
                </a:solidFill>
                <a:latin typeface="Times New Roman" panose="02020603050405020304" pitchFamily="18" charset="0"/>
              </a:defRPr>
            </a:lvl8pPr>
            <a:lvl9pPr marL="4021869" indent="-236580" defTabSz="990681" eaLnBrk="0" fontAlgn="base" hangingPunct="0">
              <a:spcBef>
                <a:spcPct val="0"/>
              </a:spcBef>
              <a:spcAft>
                <a:spcPct val="0"/>
              </a:spcAft>
              <a:defRPr sz="2500">
                <a:solidFill>
                  <a:schemeClr val="tx1"/>
                </a:solidFill>
                <a:latin typeface="Times New Roman" panose="02020603050405020304" pitchFamily="18" charset="0"/>
              </a:defRPr>
            </a:lvl9pPr>
          </a:lstStyle>
          <a:p>
            <a:fld id="{8925B32A-A9AD-4DF1-8834-ABDAF9E75309}" type="slidenum">
              <a:rPr lang="fi-FI" altLang="fi-FI" sz="1100"/>
              <a:pPr/>
              <a:t>16</a:t>
            </a:fld>
            <a:endParaRPr lang="fi-FI" altLang="fi-FI" sz="1100"/>
          </a:p>
        </p:txBody>
      </p:sp>
    </p:spTree>
    <p:extLst>
      <p:ext uri="{BB962C8B-B14F-4D97-AF65-F5344CB8AC3E}">
        <p14:creationId xmlns:p14="http://schemas.microsoft.com/office/powerpoint/2010/main" val="115220566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Slide Image Placeholder 1">
            <a:extLst>
              <a:ext uri="{FF2B5EF4-FFF2-40B4-BE49-F238E27FC236}">
                <a16:creationId xmlns:a16="http://schemas.microsoft.com/office/drawing/2014/main" id="{CAFC5AFA-64DF-4279-B274-ACC7EC7A9E30}"/>
              </a:ext>
            </a:extLst>
          </p:cNvPr>
          <p:cNvSpPr>
            <a:spLocks noGrp="1" noRot="1" noChangeAspect="1" noChangeArrowheads="1" noTextEdit="1"/>
          </p:cNvSpPr>
          <p:nvPr>
            <p:ph type="sldImg"/>
          </p:nvPr>
        </p:nvSpPr>
        <p:spPr>
          <a:ln/>
        </p:spPr>
      </p:sp>
      <p:sp>
        <p:nvSpPr>
          <p:cNvPr id="6147" name="Notes Placeholder 2">
            <a:extLst>
              <a:ext uri="{FF2B5EF4-FFF2-40B4-BE49-F238E27FC236}">
                <a16:creationId xmlns:a16="http://schemas.microsoft.com/office/drawing/2014/main" id="{11784339-9DF4-4BEE-9DF6-B68E798C1B4A}"/>
              </a:ext>
            </a:extLst>
          </p:cNvPr>
          <p:cNvSpPr>
            <a:spLocks noGrp="1" noChangeArrowheads="1"/>
          </p:cNvSpPr>
          <p:nvPr>
            <p:ph type="body" idx="1"/>
          </p:nvPr>
        </p:nvSpPr>
        <p:spPr>
          <a:noFill/>
        </p:spPr>
        <p:txBody>
          <a:bodyPr/>
          <a:lstStyle/>
          <a:p>
            <a:endParaRPr lang="en-GB" altLang="fi-FI"/>
          </a:p>
        </p:txBody>
      </p:sp>
      <p:sp>
        <p:nvSpPr>
          <p:cNvPr id="6148" name="Slide Number Placeholder 3">
            <a:extLst>
              <a:ext uri="{FF2B5EF4-FFF2-40B4-BE49-F238E27FC236}">
                <a16:creationId xmlns:a16="http://schemas.microsoft.com/office/drawing/2014/main" id="{5A6CF09F-AE74-4980-B1B1-67A81FA5D5F0}"/>
              </a:ext>
            </a:extLst>
          </p:cNvPr>
          <p:cNvSpPr>
            <a:spLocks noGrp="1"/>
          </p:cNvSpPr>
          <p:nvPr>
            <p:ph type="sldNum" sz="quarter" idx="5"/>
          </p:nvPr>
        </p:nvSpPr>
        <p:spPr>
          <a:noFill/>
        </p:spPr>
        <p:txBody>
          <a:bodyPr/>
          <a:lstStyle>
            <a:lvl1pPr defTabSz="990681">
              <a:defRPr sz="2500">
                <a:solidFill>
                  <a:schemeClr val="tx1"/>
                </a:solidFill>
                <a:latin typeface="Times New Roman" panose="02020603050405020304" pitchFamily="18" charset="0"/>
              </a:defRPr>
            </a:lvl1pPr>
            <a:lvl2pPr marL="768886" indent="-295725" defTabSz="990681">
              <a:defRPr sz="2500">
                <a:solidFill>
                  <a:schemeClr val="tx1"/>
                </a:solidFill>
                <a:latin typeface="Times New Roman" panose="02020603050405020304" pitchFamily="18" charset="0"/>
              </a:defRPr>
            </a:lvl2pPr>
            <a:lvl3pPr marL="1182903" indent="-236580" defTabSz="990681">
              <a:defRPr sz="2500">
                <a:solidFill>
                  <a:schemeClr val="tx1"/>
                </a:solidFill>
                <a:latin typeface="Times New Roman" panose="02020603050405020304" pitchFamily="18" charset="0"/>
              </a:defRPr>
            </a:lvl3pPr>
            <a:lvl4pPr marL="1656064" indent="-236580" defTabSz="990681">
              <a:defRPr sz="2500">
                <a:solidFill>
                  <a:schemeClr val="tx1"/>
                </a:solidFill>
                <a:latin typeface="Times New Roman" panose="02020603050405020304" pitchFamily="18" charset="0"/>
              </a:defRPr>
            </a:lvl4pPr>
            <a:lvl5pPr marL="2129225" indent="-236580" defTabSz="990681">
              <a:defRPr sz="2500">
                <a:solidFill>
                  <a:schemeClr val="tx1"/>
                </a:solidFill>
                <a:latin typeface="Times New Roman" panose="02020603050405020304" pitchFamily="18" charset="0"/>
              </a:defRPr>
            </a:lvl5pPr>
            <a:lvl6pPr marL="2602385" indent="-236580" defTabSz="990681" eaLnBrk="0" fontAlgn="base" hangingPunct="0">
              <a:spcBef>
                <a:spcPct val="0"/>
              </a:spcBef>
              <a:spcAft>
                <a:spcPct val="0"/>
              </a:spcAft>
              <a:defRPr sz="2500">
                <a:solidFill>
                  <a:schemeClr val="tx1"/>
                </a:solidFill>
                <a:latin typeface="Times New Roman" panose="02020603050405020304" pitchFamily="18" charset="0"/>
              </a:defRPr>
            </a:lvl6pPr>
            <a:lvl7pPr marL="3075547" indent="-236580" defTabSz="990681" eaLnBrk="0" fontAlgn="base" hangingPunct="0">
              <a:spcBef>
                <a:spcPct val="0"/>
              </a:spcBef>
              <a:spcAft>
                <a:spcPct val="0"/>
              </a:spcAft>
              <a:defRPr sz="2500">
                <a:solidFill>
                  <a:schemeClr val="tx1"/>
                </a:solidFill>
                <a:latin typeface="Times New Roman" panose="02020603050405020304" pitchFamily="18" charset="0"/>
              </a:defRPr>
            </a:lvl7pPr>
            <a:lvl8pPr marL="3548708" indent="-236580" defTabSz="990681" eaLnBrk="0" fontAlgn="base" hangingPunct="0">
              <a:spcBef>
                <a:spcPct val="0"/>
              </a:spcBef>
              <a:spcAft>
                <a:spcPct val="0"/>
              </a:spcAft>
              <a:defRPr sz="2500">
                <a:solidFill>
                  <a:schemeClr val="tx1"/>
                </a:solidFill>
                <a:latin typeface="Times New Roman" panose="02020603050405020304" pitchFamily="18" charset="0"/>
              </a:defRPr>
            </a:lvl8pPr>
            <a:lvl9pPr marL="4021869" indent="-236580" defTabSz="990681" eaLnBrk="0" fontAlgn="base" hangingPunct="0">
              <a:spcBef>
                <a:spcPct val="0"/>
              </a:spcBef>
              <a:spcAft>
                <a:spcPct val="0"/>
              </a:spcAft>
              <a:defRPr sz="2500">
                <a:solidFill>
                  <a:schemeClr val="tx1"/>
                </a:solidFill>
                <a:latin typeface="Times New Roman" panose="02020603050405020304" pitchFamily="18" charset="0"/>
              </a:defRPr>
            </a:lvl9pPr>
          </a:lstStyle>
          <a:p>
            <a:fld id="{8925B32A-A9AD-4DF1-8834-ABDAF9E75309}" type="slidenum">
              <a:rPr lang="fi-FI" altLang="fi-FI" sz="1100"/>
              <a:pPr/>
              <a:t>2</a:t>
            </a:fld>
            <a:endParaRPr lang="fi-FI" altLang="fi-FI" sz="1100"/>
          </a:p>
        </p:txBody>
      </p:sp>
    </p:spTree>
    <p:extLst>
      <p:ext uri="{BB962C8B-B14F-4D97-AF65-F5344CB8AC3E}">
        <p14:creationId xmlns:p14="http://schemas.microsoft.com/office/powerpoint/2010/main" val="5473187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i-FI" dirty="0"/>
          </a:p>
        </p:txBody>
      </p:sp>
      <p:sp>
        <p:nvSpPr>
          <p:cNvPr id="4" name="Slide Number Placeholder 3"/>
          <p:cNvSpPr>
            <a:spLocks noGrp="1"/>
          </p:cNvSpPr>
          <p:nvPr>
            <p:ph type="sldNum" sz="quarter" idx="5"/>
          </p:nvPr>
        </p:nvSpPr>
        <p:spPr/>
        <p:txBody>
          <a:bodyPr/>
          <a:lstStyle/>
          <a:p>
            <a:pPr>
              <a:defRPr/>
            </a:pPr>
            <a:fld id="{81D58128-3F78-4773-8201-0A07AA94D34D}" type="slidenum">
              <a:rPr lang="fi-FI" altLang="fi-FI" smtClean="0"/>
              <a:pPr>
                <a:defRPr/>
              </a:pPr>
              <a:t>3</a:t>
            </a:fld>
            <a:endParaRPr lang="fi-FI" altLang="fi-FI"/>
          </a:p>
        </p:txBody>
      </p:sp>
    </p:spTree>
    <p:extLst>
      <p:ext uri="{BB962C8B-B14F-4D97-AF65-F5344CB8AC3E}">
        <p14:creationId xmlns:p14="http://schemas.microsoft.com/office/powerpoint/2010/main" val="173782989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i-FI" dirty="0"/>
          </a:p>
        </p:txBody>
      </p:sp>
      <p:sp>
        <p:nvSpPr>
          <p:cNvPr id="4" name="Slide Number Placeholder 3"/>
          <p:cNvSpPr>
            <a:spLocks noGrp="1"/>
          </p:cNvSpPr>
          <p:nvPr>
            <p:ph type="sldNum" sz="quarter" idx="5"/>
          </p:nvPr>
        </p:nvSpPr>
        <p:spPr/>
        <p:txBody>
          <a:bodyPr/>
          <a:lstStyle/>
          <a:p>
            <a:pPr>
              <a:defRPr/>
            </a:pPr>
            <a:fld id="{81D58128-3F78-4773-8201-0A07AA94D34D}" type="slidenum">
              <a:rPr lang="fi-FI" altLang="fi-FI" smtClean="0"/>
              <a:pPr>
                <a:defRPr/>
              </a:pPr>
              <a:t>5</a:t>
            </a:fld>
            <a:endParaRPr lang="fi-FI" altLang="fi-FI"/>
          </a:p>
        </p:txBody>
      </p:sp>
    </p:spTree>
    <p:extLst>
      <p:ext uri="{BB962C8B-B14F-4D97-AF65-F5344CB8AC3E}">
        <p14:creationId xmlns:p14="http://schemas.microsoft.com/office/powerpoint/2010/main" val="320457602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fi-FI" dirty="0"/>
              <a:t>-Ikääntyvien kattiloiden seuranta? </a:t>
            </a:r>
          </a:p>
          <a:p>
            <a:r>
              <a:rPr lang="fi-FI" dirty="0"/>
              <a:t>-Korkeat virtausnopeudet vaikuttaako putkien säröilyyn (enemmän tärinää)?</a:t>
            </a:r>
          </a:p>
          <a:p>
            <a:endParaRPr lang="fi-FI" dirty="0"/>
          </a:p>
          <a:p>
            <a:endParaRPr lang="fi-FI" dirty="0"/>
          </a:p>
        </p:txBody>
      </p:sp>
      <p:sp>
        <p:nvSpPr>
          <p:cNvPr id="4" name="Slide Number Placeholder 3"/>
          <p:cNvSpPr>
            <a:spLocks noGrp="1"/>
          </p:cNvSpPr>
          <p:nvPr>
            <p:ph type="sldNum" sz="quarter" idx="5"/>
          </p:nvPr>
        </p:nvSpPr>
        <p:spPr/>
        <p:txBody>
          <a:bodyPr/>
          <a:lstStyle/>
          <a:p>
            <a:pPr>
              <a:defRPr/>
            </a:pPr>
            <a:fld id="{81D58128-3F78-4773-8201-0A07AA94D34D}" type="slidenum">
              <a:rPr lang="fi-FI" altLang="fi-FI" smtClean="0"/>
              <a:pPr>
                <a:defRPr/>
              </a:pPr>
              <a:t>6</a:t>
            </a:fld>
            <a:endParaRPr lang="fi-FI" altLang="fi-FI"/>
          </a:p>
        </p:txBody>
      </p:sp>
    </p:spTree>
    <p:extLst>
      <p:ext uri="{BB962C8B-B14F-4D97-AF65-F5344CB8AC3E}">
        <p14:creationId xmlns:p14="http://schemas.microsoft.com/office/powerpoint/2010/main" val="366831394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fi-FI" dirty="0"/>
              <a:t>Mitä kaikkea tulisi tarkastaa kattilassa ikääntymisen myötä?</a:t>
            </a:r>
          </a:p>
        </p:txBody>
      </p:sp>
      <p:sp>
        <p:nvSpPr>
          <p:cNvPr id="4" name="Slide Number Placeholder 3"/>
          <p:cNvSpPr>
            <a:spLocks noGrp="1"/>
          </p:cNvSpPr>
          <p:nvPr>
            <p:ph type="sldNum" sz="quarter" idx="5"/>
          </p:nvPr>
        </p:nvSpPr>
        <p:spPr/>
        <p:txBody>
          <a:bodyPr/>
          <a:lstStyle/>
          <a:p>
            <a:pPr>
              <a:defRPr/>
            </a:pPr>
            <a:fld id="{81D58128-3F78-4773-8201-0A07AA94D34D}" type="slidenum">
              <a:rPr lang="fi-FI" altLang="fi-FI" smtClean="0"/>
              <a:pPr>
                <a:defRPr/>
              </a:pPr>
              <a:t>7</a:t>
            </a:fld>
            <a:endParaRPr lang="fi-FI" altLang="fi-FI"/>
          </a:p>
        </p:txBody>
      </p:sp>
    </p:spTree>
    <p:extLst>
      <p:ext uri="{BB962C8B-B14F-4D97-AF65-F5344CB8AC3E}">
        <p14:creationId xmlns:p14="http://schemas.microsoft.com/office/powerpoint/2010/main" val="236506682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fi-FI" dirty="0"/>
              <a:t>Huolestuneisuutta ilmassa</a:t>
            </a:r>
          </a:p>
          <a:p>
            <a:r>
              <a:rPr lang="fi-FI" dirty="0"/>
              <a:t>-Oliko automaatiosta havaintoja kyselyssä -&gt; tsekataan varsinaista yhteenvetoa varten</a:t>
            </a:r>
          </a:p>
        </p:txBody>
      </p:sp>
      <p:sp>
        <p:nvSpPr>
          <p:cNvPr id="4" name="Slide Number Placeholder 3"/>
          <p:cNvSpPr>
            <a:spLocks noGrp="1"/>
          </p:cNvSpPr>
          <p:nvPr>
            <p:ph type="sldNum" sz="quarter" idx="5"/>
          </p:nvPr>
        </p:nvSpPr>
        <p:spPr/>
        <p:txBody>
          <a:bodyPr/>
          <a:lstStyle/>
          <a:p>
            <a:pPr>
              <a:defRPr/>
            </a:pPr>
            <a:fld id="{81D58128-3F78-4773-8201-0A07AA94D34D}" type="slidenum">
              <a:rPr lang="fi-FI" altLang="fi-FI" smtClean="0"/>
              <a:pPr>
                <a:defRPr/>
              </a:pPr>
              <a:t>8</a:t>
            </a:fld>
            <a:endParaRPr lang="fi-FI" altLang="fi-FI"/>
          </a:p>
        </p:txBody>
      </p:sp>
    </p:spTree>
    <p:extLst>
      <p:ext uri="{BB962C8B-B14F-4D97-AF65-F5344CB8AC3E}">
        <p14:creationId xmlns:p14="http://schemas.microsoft.com/office/powerpoint/2010/main" val="9473758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fi-FI" dirty="0"/>
              <a:t>-</a:t>
            </a:r>
            <a:r>
              <a:rPr lang="fi-FI" dirty="0" err="1"/>
              <a:t>TAU:lta</a:t>
            </a:r>
            <a:r>
              <a:rPr lang="fi-FI" dirty="0"/>
              <a:t> odotellaan yhä lopullista tarjousta</a:t>
            </a:r>
          </a:p>
          <a:p>
            <a:r>
              <a:rPr lang="fi-FI" dirty="0"/>
              <a:t>-Mahdollinen tekijä aloitti kesätyöt, joten aloitus mennee syksyyn 2024</a:t>
            </a:r>
          </a:p>
          <a:p>
            <a:r>
              <a:rPr lang="fi-FI" dirty="0"/>
              <a:t>-Toisaalta saadaan paremmin aikaa suunnitella </a:t>
            </a:r>
            <a:r>
              <a:rPr lang="fi-FI" dirty="0" err="1"/>
              <a:t>Sodahuskommittenin</a:t>
            </a:r>
            <a:r>
              <a:rPr lang="fi-FI" dirty="0"/>
              <a:t> kanssa </a:t>
            </a:r>
          </a:p>
          <a:p>
            <a:r>
              <a:rPr lang="fi-FI" dirty="0"/>
              <a:t>-Voidaan allokoida osa </a:t>
            </a:r>
            <a:r>
              <a:rPr lang="fi-FI" dirty="0" err="1"/>
              <a:t>dippatyön</a:t>
            </a:r>
            <a:r>
              <a:rPr lang="fi-FI" dirty="0"/>
              <a:t> budjetista ensi vuodelle niin tasoittuu kokonaisbudjetti</a:t>
            </a:r>
          </a:p>
        </p:txBody>
      </p:sp>
      <p:sp>
        <p:nvSpPr>
          <p:cNvPr id="4" name="Slide Number Placeholder 3"/>
          <p:cNvSpPr>
            <a:spLocks noGrp="1"/>
          </p:cNvSpPr>
          <p:nvPr>
            <p:ph type="sldNum" sz="quarter" idx="5"/>
          </p:nvPr>
        </p:nvSpPr>
        <p:spPr/>
        <p:txBody>
          <a:bodyPr/>
          <a:lstStyle/>
          <a:p>
            <a:pPr>
              <a:defRPr/>
            </a:pPr>
            <a:fld id="{81D58128-3F78-4773-8201-0A07AA94D34D}" type="slidenum">
              <a:rPr lang="fi-FI" altLang="fi-FI" smtClean="0"/>
              <a:pPr>
                <a:defRPr/>
              </a:pPr>
              <a:t>10</a:t>
            </a:fld>
            <a:endParaRPr lang="fi-FI" altLang="fi-FI"/>
          </a:p>
        </p:txBody>
      </p:sp>
    </p:spTree>
    <p:extLst>
      <p:ext uri="{BB962C8B-B14F-4D97-AF65-F5344CB8AC3E}">
        <p14:creationId xmlns:p14="http://schemas.microsoft.com/office/powerpoint/2010/main" val="296304879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fi-FI" dirty="0"/>
              <a:t>-Ruotsissa teetetään vastaava kysely, jos tehtaat</a:t>
            </a:r>
            <a:r>
              <a:rPr lang="fi-FI" dirty="0">
                <a:solidFill>
                  <a:srgbClr val="FF0000"/>
                </a:solidFill>
              </a:rPr>
              <a:t> </a:t>
            </a:r>
            <a:r>
              <a:rPr lang="fi-FI" dirty="0"/>
              <a:t>mukana. </a:t>
            </a:r>
            <a:r>
              <a:rPr lang="fi-FI" dirty="0" err="1"/>
              <a:t>Sodahuskommitten</a:t>
            </a:r>
            <a:r>
              <a:rPr lang="fi-FI" dirty="0"/>
              <a:t> hallitus on hyväksynyt osallistumisen, jos vain tehtaat suostuvat mukaan.</a:t>
            </a:r>
          </a:p>
          <a:p>
            <a:r>
              <a:rPr lang="fi-FI" dirty="0"/>
              <a:t>-Ruotsissa erilainen painelaitelainsäädäntö</a:t>
            </a:r>
          </a:p>
        </p:txBody>
      </p:sp>
      <p:sp>
        <p:nvSpPr>
          <p:cNvPr id="4" name="Slide Number Placeholder 3"/>
          <p:cNvSpPr>
            <a:spLocks noGrp="1"/>
          </p:cNvSpPr>
          <p:nvPr>
            <p:ph type="sldNum" sz="quarter" idx="5"/>
          </p:nvPr>
        </p:nvSpPr>
        <p:spPr/>
        <p:txBody>
          <a:bodyPr/>
          <a:lstStyle/>
          <a:p>
            <a:pPr>
              <a:defRPr/>
            </a:pPr>
            <a:fld id="{81D58128-3F78-4773-8201-0A07AA94D34D}" type="slidenum">
              <a:rPr lang="fi-FI" altLang="fi-FI" smtClean="0"/>
              <a:pPr>
                <a:defRPr/>
              </a:pPr>
              <a:t>11</a:t>
            </a:fld>
            <a:endParaRPr lang="fi-FI" altLang="fi-FI"/>
          </a:p>
        </p:txBody>
      </p:sp>
    </p:spTree>
    <p:extLst>
      <p:ext uri="{BB962C8B-B14F-4D97-AF65-F5344CB8AC3E}">
        <p14:creationId xmlns:p14="http://schemas.microsoft.com/office/powerpoint/2010/main" val="19554516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dirty="0"/>
              <a:t>Click to edit Master title style</a:t>
            </a:r>
            <a:endParaRPr lang="fi-FI"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dirty="0"/>
              <a:t>Click to edit Master subtitle style</a:t>
            </a:r>
            <a:endParaRPr lang="fi-FI" dirty="0"/>
          </a:p>
        </p:txBody>
      </p:sp>
      <p:sp>
        <p:nvSpPr>
          <p:cNvPr id="4" name="Rectangle 4"/>
          <p:cNvSpPr>
            <a:spLocks noGrp="1" noChangeArrowheads="1"/>
          </p:cNvSpPr>
          <p:nvPr>
            <p:ph type="dt" sz="half" idx="10"/>
          </p:nvPr>
        </p:nvSpPr>
        <p:spPr>
          <a:ln/>
        </p:spPr>
        <p:txBody>
          <a:bodyPr/>
          <a:lstStyle>
            <a:lvl1pPr>
              <a:defRPr/>
            </a:lvl1pPr>
          </a:lstStyle>
          <a:p>
            <a:pPr>
              <a:defRPr/>
            </a:pPr>
            <a:endParaRPr lang="fi-FI" altLang="fi-FI"/>
          </a:p>
        </p:txBody>
      </p:sp>
      <p:sp>
        <p:nvSpPr>
          <p:cNvPr id="5" name="Rectangle 5"/>
          <p:cNvSpPr>
            <a:spLocks noGrp="1" noChangeArrowheads="1"/>
          </p:cNvSpPr>
          <p:nvPr>
            <p:ph type="ftr" sz="quarter" idx="11"/>
          </p:nvPr>
        </p:nvSpPr>
        <p:spPr>
          <a:ln/>
        </p:spPr>
        <p:txBody>
          <a:bodyPr/>
          <a:lstStyle>
            <a:lvl1pPr>
              <a:defRPr/>
            </a:lvl1pPr>
          </a:lstStyle>
          <a:p>
            <a:pPr>
              <a:defRPr/>
            </a:pPr>
            <a:r>
              <a:rPr lang="fi-FI" altLang="fi-FI"/>
              <a:t>Kestoisuustyöryhmän kokous 7/2023</a:t>
            </a:r>
          </a:p>
        </p:txBody>
      </p:sp>
      <p:sp>
        <p:nvSpPr>
          <p:cNvPr id="6" name="Rectangle 6"/>
          <p:cNvSpPr>
            <a:spLocks noGrp="1" noChangeArrowheads="1"/>
          </p:cNvSpPr>
          <p:nvPr>
            <p:ph type="sldNum" sz="quarter" idx="12"/>
          </p:nvPr>
        </p:nvSpPr>
        <p:spPr>
          <a:ln/>
        </p:spPr>
        <p:txBody>
          <a:bodyPr/>
          <a:lstStyle>
            <a:lvl1pPr>
              <a:defRPr/>
            </a:lvl1pPr>
          </a:lstStyle>
          <a:p>
            <a:pPr>
              <a:defRPr/>
            </a:pPr>
            <a:fld id="{40160AA7-8E8A-4387-962F-99D6342F471A}" type="slidenum">
              <a:rPr lang="fi-FI" altLang="fi-FI"/>
              <a:pPr>
                <a:defRPr/>
              </a:pPr>
              <a:t>‹#›</a:t>
            </a:fld>
            <a:endParaRPr lang="fi-FI" altLang="fi-FI"/>
          </a:p>
        </p:txBody>
      </p:sp>
    </p:spTree>
    <p:extLst>
      <p:ext uri="{BB962C8B-B14F-4D97-AF65-F5344CB8AC3E}">
        <p14:creationId xmlns:p14="http://schemas.microsoft.com/office/powerpoint/2010/main" val="3064202335"/>
      </p:ext>
    </p:extLst>
  </p:cSld>
  <p:clrMapOvr>
    <a:masterClrMapping/>
  </p:clrMapOvr>
  <p:hf hd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fi-FI"/>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i-FI"/>
          </a:p>
        </p:txBody>
      </p:sp>
      <p:sp>
        <p:nvSpPr>
          <p:cNvPr id="4" name="Rectangle 4"/>
          <p:cNvSpPr>
            <a:spLocks noGrp="1" noChangeArrowheads="1"/>
          </p:cNvSpPr>
          <p:nvPr>
            <p:ph type="dt" sz="half" idx="10"/>
          </p:nvPr>
        </p:nvSpPr>
        <p:spPr>
          <a:ln/>
        </p:spPr>
        <p:txBody>
          <a:bodyPr/>
          <a:lstStyle>
            <a:lvl1pPr>
              <a:defRPr/>
            </a:lvl1pPr>
          </a:lstStyle>
          <a:p>
            <a:pPr>
              <a:defRPr/>
            </a:pPr>
            <a:endParaRPr lang="fi-FI" altLang="fi-FI"/>
          </a:p>
        </p:txBody>
      </p:sp>
      <p:sp>
        <p:nvSpPr>
          <p:cNvPr id="5" name="Rectangle 5"/>
          <p:cNvSpPr>
            <a:spLocks noGrp="1" noChangeArrowheads="1"/>
          </p:cNvSpPr>
          <p:nvPr>
            <p:ph type="ftr" sz="quarter" idx="11"/>
          </p:nvPr>
        </p:nvSpPr>
        <p:spPr>
          <a:ln/>
        </p:spPr>
        <p:txBody>
          <a:bodyPr/>
          <a:lstStyle>
            <a:lvl1pPr>
              <a:defRPr/>
            </a:lvl1pPr>
          </a:lstStyle>
          <a:p>
            <a:pPr>
              <a:defRPr/>
            </a:pPr>
            <a:r>
              <a:rPr lang="fi-FI" altLang="fi-FI"/>
              <a:t>Kestoisuustyöryhmän kokous 7/2023</a:t>
            </a:r>
          </a:p>
        </p:txBody>
      </p:sp>
      <p:sp>
        <p:nvSpPr>
          <p:cNvPr id="6" name="Rectangle 6"/>
          <p:cNvSpPr>
            <a:spLocks noGrp="1" noChangeArrowheads="1"/>
          </p:cNvSpPr>
          <p:nvPr>
            <p:ph type="sldNum" sz="quarter" idx="12"/>
          </p:nvPr>
        </p:nvSpPr>
        <p:spPr>
          <a:ln/>
        </p:spPr>
        <p:txBody>
          <a:bodyPr/>
          <a:lstStyle>
            <a:lvl1pPr>
              <a:defRPr/>
            </a:lvl1pPr>
          </a:lstStyle>
          <a:p>
            <a:pPr>
              <a:defRPr/>
            </a:pPr>
            <a:fld id="{2899C37D-57D4-4D3C-B02E-0935653146DB}" type="slidenum">
              <a:rPr lang="fi-FI" altLang="fi-FI"/>
              <a:pPr>
                <a:defRPr/>
              </a:pPr>
              <a:t>‹#›</a:t>
            </a:fld>
            <a:endParaRPr lang="fi-FI" altLang="fi-FI"/>
          </a:p>
        </p:txBody>
      </p:sp>
    </p:spTree>
    <p:extLst>
      <p:ext uri="{BB962C8B-B14F-4D97-AF65-F5344CB8AC3E}">
        <p14:creationId xmlns:p14="http://schemas.microsoft.com/office/powerpoint/2010/main" val="3986921091"/>
      </p:ext>
    </p:extLst>
  </p:cSld>
  <p:clrMapOvr>
    <a:masterClrMapping/>
  </p:clrMapOvr>
  <p:hf hd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a:t>Click to edit Master title style</a:t>
            </a:r>
            <a:endParaRPr lang="fi-FI"/>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i-FI"/>
          </a:p>
        </p:txBody>
      </p:sp>
      <p:sp>
        <p:nvSpPr>
          <p:cNvPr id="4" name="Rectangle 4"/>
          <p:cNvSpPr>
            <a:spLocks noGrp="1" noChangeArrowheads="1"/>
          </p:cNvSpPr>
          <p:nvPr>
            <p:ph type="dt" sz="half" idx="10"/>
          </p:nvPr>
        </p:nvSpPr>
        <p:spPr>
          <a:ln/>
        </p:spPr>
        <p:txBody>
          <a:bodyPr/>
          <a:lstStyle>
            <a:lvl1pPr>
              <a:defRPr/>
            </a:lvl1pPr>
          </a:lstStyle>
          <a:p>
            <a:pPr>
              <a:defRPr/>
            </a:pPr>
            <a:endParaRPr lang="fi-FI" altLang="fi-FI"/>
          </a:p>
        </p:txBody>
      </p:sp>
      <p:sp>
        <p:nvSpPr>
          <p:cNvPr id="5" name="Rectangle 5"/>
          <p:cNvSpPr>
            <a:spLocks noGrp="1" noChangeArrowheads="1"/>
          </p:cNvSpPr>
          <p:nvPr>
            <p:ph type="ftr" sz="quarter" idx="11"/>
          </p:nvPr>
        </p:nvSpPr>
        <p:spPr>
          <a:ln/>
        </p:spPr>
        <p:txBody>
          <a:bodyPr/>
          <a:lstStyle>
            <a:lvl1pPr>
              <a:defRPr/>
            </a:lvl1pPr>
          </a:lstStyle>
          <a:p>
            <a:pPr>
              <a:defRPr/>
            </a:pPr>
            <a:r>
              <a:rPr lang="fi-FI" altLang="fi-FI"/>
              <a:t>Kestoisuustyöryhmän kokous 7/2023</a:t>
            </a:r>
          </a:p>
        </p:txBody>
      </p:sp>
      <p:sp>
        <p:nvSpPr>
          <p:cNvPr id="6" name="Rectangle 6"/>
          <p:cNvSpPr>
            <a:spLocks noGrp="1" noChangeArrowheads="1"/>
          </p:cNvSpPr>
          <p:nvPr>
            <p:ph type="sldNum" sz="quarter" idx="12"/>
          </p:nvPr>
        </p:nvSpPr>
        <p:spPr>
          <a:ln/>
        </p:spPr>
        <p:txBody>
          <a:bodyPr/>
          <a:lstStyle>
            <a:lvl1pPr>
              <a:defRPr/>
            </a:lvl1pPr>
          </a:lstStyle>
          <a:p>
            <a:pPr>
              <a:defRPr/>
            </a:pPr>
            <a:fld id="{2C404B83-D60B-4D04-9F4F-24E20386F5E6}" type="slidenum">
              <a:rPr lang="fi-FI" altLang="fi-FI"/>
              <a:pPr>
                <a:defRPr/>
              </a:pPr>
              <a:t>‹#›</a:t>
            </a:fld>
            <a:endParaRPr lang="fi-FI" altLang="fi-FI"/>
          </a:p>
        </p:txBody>
      </p:sp>
    </p:spTree>
    <p:extLst>
      <p:ext uri="{BB962C8B-B14F-4D97-AF65-F5344CB8AC3E}">
        <p14:creationId xmlns:p14="http://schemas.microsoft.com/office/powerpoint/2010/main" val="930795550"/>
      </p:ext>
    </p:extLst>
  </p:cSld>
  <p:clrMapOvr>
    <a:masterClrMapping/>
  </p:clrMapOvr>
  <p:hf hd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fi-FI"/>
          </a:p>
        </p:txBody>
      </p:sp>
      <p:sp>
        <p:nvSpPr>
          <p:cNvPr id="3" name="Content Placeholder 2"/>
          <p:cNvSpPr>
            <a:spLocks noGrp="1"/>
          </p:cNvSpPr>
          <p:nvPr>
            <p:ph idx="1"/>
          </p:nvPr>
        </p:nvSpPr>
        <p:spPr/>
        <p:txBody>
          <a:bodyPr/>
          <a:lstStyle>
            <a:lvl3pPr>
              <a:defRPr sz="1800"/>
            </a:lvl3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fi-FI" dirty="0"/>
          </a:p>
        </p:txBody>
      </p:sp>
      <p:sp>
        <p:nvSpPr>
          <p:cNvPr id="4" name="Rectangle 4"/>
          <p:cNvSpPr>
            <a:spLocks noGrp="1" noChangeArrowheads="1"/>
          </p:cNvSpPr>
          <p:nvPr>
            <p:ph type="dt" sz="half" idx="10"/>
          </p:nvPr>
        </p:nvSpPr>
        <p:spPr>
          <a:ln/>
        </p:spPr>
        <p:txBody>
          <a:bodyPr/>
          <a:lstStyle>
            <a:lvl1pPr>
              <a:defRPr/>
            </a:lvl1pPr>
          </a:lstStyle>
          <a:p>
            <a:pPr>
              <a:defRPr/>
            </a:pPr>
            <a:endParaRPr lang="fi-FI" altLang="fi-FI"/>
          </a:p>
        </p:txBody>
      </p:sp>
      <p:sp>
        <p:nvSpPr>
          <p:cNvPr id="5" name="Rectangle 5"/>
          <p:cNvSpPr>
            <a:spLocks noGrp="1" noChangeArrowheads="1"/>
          </p:cNvSpPr>
          <p:nvPr>
            <p:ph type="ftr" sz="quarter" idx="11"/>
          </p:nvPr>
        </p:nvSpPr>
        <p:spPr>
          <a:ln/>
        </p:spPr>
        <p:txBody>
          <a:bodyPr/>
          <a:lstStyle>
            <a:lvl1pPr>
              <a:defRPr/>
            </a:lvl1pPr>
          </a:lstStyle>
          <a:p>
            <a:pPr>
              <a:defRPr/>
            </a:pPr>
            <a:r>
              <a:rPr lang="fi-FI" altLang="fi-FI"/>
              <a:t>Kestoisuustyöryhmän kokous 7/2023</a:t>
            </a:r>
            <a:endParaRPr lang="fi-FI" altLang="fi-FI" dirty="0"/>
          </a:p>
        </p:txBody>
      </p:sp>
      <p:sp>
        <p:nvSpPr>
          <p:cNvPr id="6" name="Rectangle 6"/>
          <p:cNvSpPr>
            <a:spLocks noGrp="1" noChangeArrowheads="1"/>
          </p:cNvSpPr>
          <p:nvPr>
            <p:ph type="sldNum" sz="quarter" idx="12"/>
          </p:nvPr>
        </p:nvSpPr>
        <p:spPr>
          <a:ln/>
        </p:spPr>
        <p:txBody>
          <a:bodyPr/>
          <a:lstStyle>
            <a:lvl1pPr>
              <a:defRPr/>
            </a:lvl1pPr>
          </a:lstStyle>
          <a:p>
            <a:pPr>
              <a:defRPr/>
            </a:pPr>
            <a:fld id="{93D2C924-D825-43CE-8D51-1211A3096B68}" type="slidenum">
              <a:rPr lang="fi-FI" altLang="fi-FI"/>
              <a:pPr>
                <a:defRPr/>
              </a:pPr>
              <a:t>‹#›</a:t>
            </a:fld>
            <a:endParaRPr lang="fi-FI" altLang="fi-FI"/>
          </a:p>
        </p:txBody>
      </p:sp>
    </p:spTree>
    <p:extLst>
      <p:ext uri="{BB962C8B-B14F-4D97-AF65-F5344CB8AC3E}">
        <p14:creationId xmlns:p14="http://schemas.microsoft.com/office/powerpoint/2010/main" val="1373704134"/>
      </p:ext>
    </p:extLst>
  </p:cSld>
  <p:clrMapOvr>
    <a:masterClrMapping/>
  </p:clrMapOvr>
  <p:hf hd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fi-FI"/>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fi-FI" altLang="fi-FI"/>
          </a:p>
        </p:txBody>
      </p:sp>
      <p:sp>
        <p:nvSpPr>
          <p:cNvPr id="5" name="Rectangle 5"/>
          <p:cNvSpPr>
            <a:spLocks noGrp="1" noChangeArrowheads="1"/>
          </p:cNvSpPr>
          <p:nvPr>
            <p:ph type="ftr" sz="quarter" idx="11"/>
          </p:nvPr>
        </p:nvSpPr>
        <p:spPr>
          <a:ln/>
        </p:spPr>
        <p:txBody>
          <a:bodyPr/>
          <a:lstStyle>
            <a:lvl1pPr>
              <a:defRPr/>
            </a:lvl1pPr>
          </a:lstStyle>
          <a:p>
            <a:pPr>
              <a:defRPr/>
            </a:pPr>
            <a:r>
              <a:rPr lang="fi-FI" altLang="fi-FI"/>
              <a:t>Kestoisuustyöryhmän kokous 7/2023</a:t>
            </a:r>
          </a:p>
        </p:txBody>
      </p:sp>
      <p:sp>
        <p:nvSpPr>
          <p:cNvPr id="6" name="Rectangle 6"/>
          <p:cNvSpPr>
            <a:spLocks noGrp="1" noChangeArrowheads="1"/>
          </p:cNvSpPr>
          <p:nvPr>
            <p:ph type="sldNum" sz="quarter" idx="12"/>
          </p:nvPr>
        </p:nvSpPr>
        <p:spPr>
          <a:ln/>
        </p:spPr>
        <p:txBody>
          <a:bodyPr/>
          <a:lstStyle>
            <a:lvl1pPr>
              <a:defRPr/>
            </a:lvl1pPr>
          </a:lstStyle>
          <a:p>
            <a:pPr>
              <a:defRPr/>
            </a:pPr>
            <a:fld id="{88B2086E-0C55-4A23-ABB7-26B7FE03C041}" type="slidenum">
              <a:rPr lang="fi-FI" altLang="fi-FI"/>
              <a:pPr>
                <a:defRPr/>
              </a:pPr>
              <a:t>‹#›</a:t>
            </a:fld>
            <a:endParaRPr lang="fi-FI" altLang="fi-FI"/>
          </a:p>
        </p:txBody>
      </p:sp>
    </p:spTree>
    <p:extLst>
      <p:ext uri="{BB962C8B-B14F-4D97-AF65-F5344CB8AC3E}">
        <p14:creationId xmlns:p14="http://schemas.microsoft.com/office/powerpoint/2010/main" val="3885775285"/>
      </p:ext>
    </p:extLst>
  </p:cSld>
  <p:clrMapOvr>
    <a:masterClrMapping/>
  </p:clrMapOvr>
  <p:hf hd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fi-FI"/>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i-FI"/>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i-FI"/>
          </a:p>
        </p:txBody>
      </p:sp>
      <p:sp>
        <p:nvSpPr>
          <p:cNvPr id="5" name="Rectangle 4"/>
          <p:cNvSpPr>
            <a:spLocks noGrp="1" noChangeArrowheads="1"/>
          </p:cNvSpPr>
          <p:nvPr>
            <p:ph type="dt" sz="half" idx="10"/>
          </p:nvPr>
        </p:nvSpPr>
        <p:spPr>
          <a:ln/>
        </p:spPr>
        <p:txBody>
          <a:bodyPr/>
          <a:lstStyle>
            <a:lvl1pPr>
              <a:defRPr/>
            </a:lvl1pPr>
          </a:lstStyle>
          <a:p>
            <a:pPr>
              <a:defRPr/>
            </a:pPr>
            <a:endParaRPr lang="fi-FI" altLang="fi-FI"/>
          </a:p>
        </p:txBody>
      </p:sp>
      <p:sp>
        <p:nvSpPr>
          <p:cNvPr id="6" name="Rectangle 5"/>
          <p:cNvSpPr>
            <a:spLocks noGrp="1" noChangeArrowheads="1"/>
          </p:cNvSpPr>
          <p:nvPr>
            <p:ph type="ftr" sz="quarter" idx="11"/>
          </p:nvPr>
        </p:nvSpPr>
        <p:spPr>
          <a:ln/>
        </p:spPr>
        <p:txBody>
          <a:bodyPr/>
          <a:lstStyle>
            <a:lvl1pPr>
              <a:defRPr/>
            </a:lvl1pPr>
          </a:lstStyle>
          <a:p>
            <a:pPr>
              <a:defRPr/>
            </a:pPr>
            <a:r>
              <a:rPr lang="fi-FI" altLang="fi-FI"/>
              <a:t>Kestoisuustyöryhmän kokous 7/2023</a:t>
            </a:r>
          </a:p>
        </p:txBody>
      </p:sp>
      <p:sp>
        <p:nvSpPr>
          <p:cNvPr id="7" name="Rectangle 6"/>
          <p:cNvSpPr>
            <a:spLocks noGrp="1" noChangeArrowheads="1"/>
          </p:cNvSpPr>
          <p:nvPr>
            <p:ph type="sldNum" sz="quarter" idx="12"/>
          </p:nvPr>
        </p:nvSpPr>
        <p:spPr>
          <a:ln/>
        </p:spPr>
        <p:txBody>
          <a:bodyPr/>
          <a:lstStyle>
            <a:lvl1pPr>
              <a:defRPr/>
            </a:lvl1pPr>
          </a:lstStyle>
          <a:p>
            <a:pPr>
              <a:defRPr/>
            </a:pPr>
            <a:fld id="{F725EA7A-961B-48D3-8743-54BE63B992E7}" type="slidenum">
              <a:rPr lang="fi-FI" altLang="fi-FI"/>
              <a:pPr>
                <a:defRPr/>
              </a:pPr>
              <a:t>‹#›</a:t>
            </a:fld>
            <a:endParaRPr lang="fi-FI" altLang="fi-FI"/>
          </a:p>
        </p:txBody>
      </p:sp>
    </p:spTree>
    <p:extLst>
      <p:ext uri="{BB962C8B-B14F-4D97-AF65-F5344CB8AC3E}">
        <p14:creationId xmlns:p14="http://schemas.microsoft.com/office/powerpoint/2010/main" val="336967553"/>
      </p:ext>
    </p:extLst>
  </p:cSld>
  <p:clrMapOvr>
    <a:masterClrMapping/>
  </p:clrMapOvr>
  <p:hf hd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fi-FI"/>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i-FI"/>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i-FI"/>
          </a:p>
        </p:txBody>
      </p:sp>
      <p:sp>
        <p:nvSpPr>
          <p:cNvPr id="7" name="Rectangle 4"/>
          <p:cNvSpPr>
            <a:spLocks noGrp="1" noChangeArrowheads="1"/>
          </p:cNvSpPr>
          <p:nvPr>
            <p:ph type="dt" sz="half" idx="10"/>
          </p:nvPr>
        </p:nvSpPr>
        <p:spPr>
          <a:ln/>
        </p:spPr>
        <p:txBody>
          <a:bodyPr/>
          <a:lstStyle>
            <a:lvl1pPr>
              <a:defRPr/>
            </a:lvl1pPr>
          </a:lstStyle>
          <a:p>
            <a:pPr>
              <a:defRPr/>
            </a:pPr>
            <a:endParaRPr lang="fi-FI" altLang="fi-FI"/>
          </a:p>
        </p:txBody>
      </p:sp>
      <p:sp>
        <p:nvSpPr>
          <p:cNvPr id="8" name="Rectangle 5"/>
          <p:cNvSpPr>
            <a:spLocks noGrp="1" noChangeArrowheads="1"/>
          </p:cNvSpPr>
          <p:nvPr>
            <p:ph type="ftr" sz="quarter" idx="11"/>
          </p:nvPr>
        </p:nvSpPr>
        <p:spPr>
          <a:ln/>
        </p:spPr>
        <p:txBody>
          <a:bodyPr/>
          <a:lstStyle>
            <a:lvl1pPr>
              <a:defRPr/>
            </a:lvl1pPr>
          </a:lstStyle>
          <a:p>
            <a:pPr>
              <a:defRPr/>
            </a:pPr>
            <a:r>
              <a:rPr lang="fi-FI" altLang="fi-FI"/>
              <a:t>Kestoisuustyöryhmän kokous 7/2023</a:t>
            </a:r>
          </a:p>
        </p:txBody>
      </p:sp>
      <p:sp>
        <p:nvSpPr>
          <p:cNvPr id="9" name="Rectangle 6"/>
          <p:cNvSpPr>
            <a:spLocks noGrp="1" noChangeArrowheads="1"/>
          </p:cNvSpPr>
          <p:nvPr>
            <p:ph type="sldNum" sz="quarter" idx="12"/>
          </p:nvPr>
        </p:nvSpPr>
        <p:spPr>
          <a:ln/>
        </p:spPr>
        <p:txBody>
          <a:bodyPr/>
          <a:lstStyle>
            <a:lvl1pPr>
              <a:defRPr/>
            </a:lvl1pPr>
          </a:lstStyle>
          <a:p>
            <a:pPr>
              <a:defRPr/>
            </a:pPr>
            <a:fld id="{A4A1911A-093E-421F-AD5B-1E75672D540D}" type="slidenum">
              <a:rPr lang="fi-FI" altLang="fi-FI"/>
              <a:pPr>
                <a:defRPr/>
              </a:pPr>
              <a:t>‹#›</a:t>
            </a:fld>
            <a:endParaRPr lang="fi-FI" altLang="fi-FI"/>
          </a:p>
        </p:txBody>
      </p:sp>
    </p:spTree>
    <p:extLst>
      <p:ext uri="{BB962C8B-B14F-4D97-AF65-F5344CB8AC3E}">
        <p14:creationId xmlns:p14="http://schemas.microsoft.com/office/powerpoint/2010/main" val="923809996"/>
      </p:ext>
    </p:extLst>
  </p:cSld>
  <p:clrMapOvr>
    <a:masterClrMapping/>
  </p:clrMapOvr>
  <p:hf hd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fi-FI"/>
          </a:p>
        </p:txBody>
      </p:sp>
      <p:sp>
        <p:nvSpPr>
          <p:cNvPr id="3" name="Rectangle 4"/>
          <p:cNvSpPr>
            <a:spLocks noGrp="1" noChangeArrowheads="1"/>
          </p:cNvSpPr>
          <p:nvPr>
            <p:ph type="dt" sz="half" idx="10"/>
          </p:nvPr>
        </p:nvSpPr>
        <p:spPr>
          <a:ln/>
        </p:spPr>
        <p:txBody>
          <a:bodyPr/>
          <a:lstStyle>
            <a:lvl1pPr>
              <a:defRPr/>
            </a:lvl1pPr>
          </a:lstStyle>
          <a:p>
            <a:pPr>
              <a:defRPr/>
            </a:pPr>
            <a:endParaRPr lang="fi-FI" altLang="fi-FI"/>
          </a:p>
        </p:txBody>
      </p:sp>
      <p:sp>
        <p:nvSpPr>
          <p:cNvPr id="4" name="Rectangle 5"/>
          <p:cNvSpPr>
            <a:spLocks noGrp="1" noChangeArrowheads="1"/>
          </p:cNvSpPr>
          <p:nvPr>
            <p:ph type="ftr" sz="quarter" idx="11"/>
          </p:nvPr>
        </p:nvSpPr>
        <p:spPr>
          <a:ln/>
        </p:spPr>
        <p:txBody>
          <a:bodyPr/>
          <a:lstStyle>
            <a:lvl1pPr>
              <a:defRPr/>
            </a:lvl1pPr>
          </a:lstStyle>
          <a:p>
            <a:pPr>
              <a:defRPr/>
            </a:pPr>
            <a:r>
              <a:rPr lang="fi-FI" altLang="fi-FI"/>
              <a:t>Kestoisuustyöryhmän kokous 7/2023</a:t>
            </a:r>
          </a:p>
        </p:txBody>
      </p:sp>
      <p:sp>
        <p:nvSpPr>
          <p:cNvPr id="5" name="Rectangle 6"/>
          <p:cNvSpPr>
            <a:spLocks noGrp="1" noChangeArrowheads="1"/>
          </p:cNvSpPr>
          <p:nvPr>
            <p:ph type="sldNum" sz="quarter" idx="12"/>
          </p:nvPr>
        </p:nvSpPr>
        <p:spPr>
          <a:ln/>
        </p:spPr>
        <p:txBody>
          <a:bodyPr/>
          <a:lstStyle>
            <a:lvl1pPr>
              <a:defRPr/>
            </a:lvl1pPr>
          </a:lstStyle>
          <a:p>
            <a:pPr>
              <a:defRPr/>
            </a:pPr>
            <a:fld id="{2ACD6D6F-C8E5-4233-AB00-ABAEA513DEF1}" type="slidenum">
              <a:rPr lang="fi-FI" altLang="fi-FI"/>
              <a:pPr>
                <a:defRPr/>
              </a:pPr>
              <a:t>‹#›</a:t>
            </a:fld>
            <a:endParaRPr lang="fi-FI" altLang="fi-FI"/>
          </a:p>
        </p:txBody>
      </p:sp>
    </p:spTree>
    <p:extLst>
      <p:ext uri="{BB962C8B-B14F-4D97-AF65-F5344CB8AC3E}">
        <p14:creationId xmlns:p14="http://schemas.microsoft.com/office/powerpoint/2010/main" val="751734543"/>
      </p:ext>
    </p:extLst>
  </p:cSld>
  <p:clrMapOvr>
    <a:masterClrMapping/>
  </p:clrMapOvr>
  <p:hf hd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fi-FI" altLang="fi-FI"/>
          </a:p>
        </p:txBody>
      </p:sp>
      <p:sp>
        <p:nvSpPr>
          <p:cNvPr id="3" name="Rectangle 5"/>
          <p:cNvSpPr>
            <a:spLocks noGrp="1" noChangeArrowheads="1"/>
          </p:cNvSpPr>
          <p:nvPr>
            <p:ph type="ftr" sz="quarter" idx="11"/>
          </p:nvPr>
        </p:nvSpPr>
        <p:spPr>
          <a:ln/>
        </p:spPr>
        <p:txBody>
          <a:bodyPr/>
          <a:lstStyle>
            <a:lvl1pPr>
              <a:defRPr/>
            </a:lvl1pPr>
          </a:lstStyle>
          <a:p>
            <a:pPr>
              <a:defRPr/>
            </a:pPr>
            <a:r>
              <a:rPr lang="fi-FI" altLang="fi-FI"/>
              <a:t>Kestoisuustyöryhmän kokous 7/2023</a:t>
            </a:r>
          </a:p>
        </p:txBody>
      </p:sp>
      <p:sp>
        <p:nvSpPr>
          <p:cNvPr id="4" name="Rectangle 6"/>
          <p:cNvSpPr>
            <a:spLocks noGrp="1" noChangeArrowheads="1"/>
          </p:cNvSpPr>
          <p:nvPr>
            <p:ph type="sldNum" sz="quarter" idx="12"/>
          </p:nvPr>
        </p:nvSpPr>
        <p:spPr>
          <a:ln/>
        </p:spPr>
        <p:txBody>
          <a:bodyPr/>
          <a:lstStyle>
            <a:lvl1pPr>
              <a:defRPr/>
            </a:lvl1pPr>
          </a:lstStyle>
          <a:p>
            <a:pPr>
              <a:defRPr/>
            </a:pPr>
            <a:fld id="{596BA43B-C553-4B44-BE8C-D94567101C98}" type="slidenum">
              <a:rPr lang="fi-FI" altLang="fi-FI"/>
              <a:pPr>
                <a:defRPr/>
              </a:pPr>
              <a:t>‹#›</a:t>
            </a:fld>
            <a:endParaRPr lang="fi-FI" altLang="fi-FI"/>
          </a:p>
        </p:txBody>
      </p:sp>
    </p:spTree>
    <p:extLst>
      <p:ext uri="{BB962C8B-B14F-4D97-AF65-F5344CB8AC3E}">
        <p14:creationId xmlns:p14="http://schemas.microsoft.com/office/powerpoint/2010/main" val="197329673"/>
      </p:ext>
    </p:extLst>
  </p:cSld>
  <p:clrMapOvr>
    <a:masterClrMapping/>
  </p:clrMapOvr>
  <p:hf hd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fi-FI"/>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i-FI"/>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fi-FI" altLang="fi-FI"/>
          </a:p>
        </p:txBody>
      </p:sp>
      <p:sp>
        <p:nvSpPr>
          <p:cNvPr id="6" name="Rectangle 5"/>
          <p:cNvSpPr>
            <a:spLocks noGrp="1" noChangeArrowheads="1"/>
          </p:cNvSpPr>
          <p:nvPr>
            <p:ph type="ftr" sz="quarter" idx="11"/>
          </p:nvPr>
        </p:nvSpPr>
        <p:spPr>
          <a:ln/>
        </p:spPr>
        <p:txBody>
          <a:bodyPr/>
          <a:lstStyle>
            <a:lvl1pPr>
              <a:defRPr/>
            </a:lvl1pPr>
          </a:lstStyle>
          <a:p>
            <a:pPr>
              <a:defRPr/>
            </a:pPr>
            <a:r>
              <a:rPr lang="fi-FI" altLang="fi-FI"/>
              <a:t>Kestoisuustyöryhmän kokous 7/2023</a:t>
            </a:r>
          </a:p>
        </p:txBody>
      </p:sp>
      <p:sp>
        <p:nvSpPr>
          <p:cNvPr id="7" name="Rectangle 6"/>
          <p:cNvSpPr>
            <a:spLocks noGrp="1" noChangeArrowheads="1"/>
          </p:cNvSpPr>
          <p:nvPr>
            <p:ph type="sldNum" sz="quarter" idx="12"/>
          </p:nvPr>
        </p:nvSpPr>
        <p:spPr>
          <a:ln/>
        </p:spPr>
        <p:txBody>
          <a:bodyPr/>
          <a:lstStyle>
            <a:lvl1pPr>
              <a:defRPr/>
            </a:lvl1pPr>
          </a:lstStyle>
          <a:p>
            <a:pPr>
              <a:defRPr/>
            </a:pPr>
            <a:fld id="{79B6A240-1A30-4089-8300-C518F926F9BA}" type="slidenum">
              <a:rPr lang="fi-FI" altLang="fi-FI"/>
              <a:pPr>
                <a:defRPr/>
              </a:pPr>
              <a:t>‹#›</a:t>
            </a:fld>
            <a:endParaRPr lang="fi-FI" altLang="fi-FI"/>
          </a:p>
        </p:txBody>
      </p:sp>
    </p:spTree>
    <p:extLst>
      <p:ext uri="{BB962C8B-B14F-4D97-AF65-F5344CB8AC3E}">
        <p14:creationId xmlns:p14="http://schemas.microsoft.com/office/powerpoint/2010/main" val="3572434921"/>
      </p:ext>
    </p:extLst>
  </p:cSld>
  <p:clrMapOvr>
    <a:masterClrMapping/>
  </p:clrMapOvr>
  <p:hf hd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fi-FI"/>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fi-FI"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fi-FI" altLang="fi-FI"/>
          </a:p>
        </p:txBody>
      </p:sp>
      <p:sp>
        <p:nvSpPr>
          <p:cNvPr id="6" name="Rectangle 5"/>
          <p:cNvSpPr>
            <a:spLocks noGrp="1" noChangeArrowheads="1"/>
          </p:cNvSpPr>
          <p:nvPr>
            <p:ph type="ftr" sz="quarter" idx="11"/>
          </p:nvPr>
        </p:nvSpPr>
        <p:spPr>
          <a:ln/>
        </p:spPr>
        <p:txBody>
          <a:bodyPr/>
          <a:lstStyle>
            <a:lvl1pPr>
              <a:defRPr/>
            </a:lvl1pPr>
          </a:lstStyle>
          <a:p>
            <a:pPr>
              <a:defRPr/>
            </a:pPr>
            <a:r>
              <a:rPr lang="fi-FI" altLang="fi-FI"/>
              <a:t>Kestoisuustyöryhmän kokous 7/2023</a:t>
            </a:r>
          </a:p>
        </p:txBody>
      </p:sp>
      <p:sp>
        <p:nvSpPr>
          <p:cNvPr id="7" name="Rectangle 6"/>
          <p:cNvSpPr>
            <a:spLocks noGrp="1" noChangeArrowheads="1"/>
          </p:cNvSpPr>
          <p:nvPr>
            <p:ph type="sldNum" sz="quarter" idx="12"/>
          </p:nvPr>
        </p:nvSpPr>
        <p:spPr>
          <a:ln/>
        </p:spPr>
        <p:txBody>
          <a:bodyPr/>
          <a:lstStyle>
            <a:lvl1pPr>
              <a:defRPr/>
            </a:lvl1pPr>
          </a:lstStyle>
          <a:p>
            <a:pPr>
              <a:defRPr/>
            </a:pPr>
            <a:fld id="{FA723775-8CF1-4025-94BD-0119C1601863}" type="slidenum">
              <a:rPr lang="fi-FI" altLang="fi-FI"/>
              <a:pPr>
                <a:defRPr/>
              </a:pPr>
              <a:t>‹#›</a:t>
            </a:fld>
            <a:endParaRPr lang="fi-FI" altLang="fi-FI"/>
          </a:p>
        </p:txBody>
      </p:sp>
    </p:spTree>
    <p:extLst>
      <p:ext uri="{BB962C8B-B14F-4D97-AF65-F5344CB8AC3E}">
        <p14:creationId xmlns:p14="http://schemas.microsoft.com/office/powerpoint/2010/main" val="3598876349"/>
      </p:ext>
    </p:extLst>
  </p:cSld>
  <p:clrMapOvr>
    <a:masterClrMapping/>
  </p:clrMapOvr>
  <p:hf hd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8"/>
          <p:cNvSpPr>
            <a:spLocks noChangeArrowheads="1"/>
          </p:cNvSpPr>
          <p:nvPr userDrawn="1"/>
        </p:nvSpPr>
        <p:spPr bwMode="auto">
          <a:xfrm>
            <a:off x="274638" y="6253163"/>
            <a:ext cx="8594725" cy="46037"/>
          </a:xfrm>
          <a:prstGeom prst="rect">
            <a:avLst/>
          </a:prstGeom>
          <a:solidFill>
            <a:srgbClr val="0066FF"/>
          </a:solidFill>
          <a:ln>
            <a:noFill/>
          </a:ln>
          <a:extLst>
            <a:ext uri="{91240B29-F687-4F45-9708-019B960494DF}">
              <a14:hiddenLine xmlns:a14="http://schemas.microsoft.com/office/drawing/2010/main" w="12700" algn="ctr">
                <a:solidFill>
                  <a:srgbClr val="000000"/>
                </a:solidFill>
                <a:round/>
                <a:headEnd type="none" w="sm" len="sm"/>
                <a:tailEnd type="none" w="sm" len="sm"/>
              </a14:hiddenLine>
            </a:ext>
          </a:extLst>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fi-FI" altLang="fi-FI"/>
          </a:p>
        </p:txBody>
      </p:sp>
      <p:sp>
        <p:nvSpPr>
          <p:cNvPr id="1027" name="Rectangle 2"/>
          <p:cNvSpPr>
            <a:spLocks noGrp="1" noChangeArrowheads="1"/>
          </p:cNvSpPr>
          <p:nvPr>
            <p:ph type="title"/>
          </p:nvPr>
        </p:nvSpPr>
        <p:spPr bwMode="auto">
          <a:xfrm>
            <a:off x="685800" y="609600"/>
            <a:ext cx="77724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fi-FI" altLang="fi-FI"/>
              <a:t>Click to edit Master title style</a:t>
            </a:r>
          </a:p>
        </p:txBody>
      </p:sp>
      <p:sp>
        <p:nvSpPr>
          <p:cNvPr id="1028"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fi-FI" altLang="fi-FI" dirty="0" err="1"/>
              <a:t>Click</a:t>
            </a:r>
            <a:r>
              <a:rPr lang="fi-FI" altLang="fi-FI" dirty="0"/>
              <a:t> to </a:t>
            </a:r>
            <a:r>
              <a:rPr lang="fi-FI" altLang="fi-FI" dirty="0" err="1"/>
              <a:t>edit</a:t>
            </a:r>
            <a:r>
              <a:rPr lang="fi-FI" altLang="fi-FI" dirty="0"/>
              <a:t> </a:t>
            </a:r>
            <a:r>
              <a:rPr lang="fi-FI" altLang="fi-FI" dirty="0" err="1"/>
              <a:t>Master</a:t>
            </a:r>
            <a:r>
              <a:rPr lang="fi-FI" altLang="fi-FI" dirty="0"/>
              <a:t> </a:t>
            </a:r>
            <a:r>
              <a:rPr lang="fi-FI" altLang="fi-FI" dirty="0" err="1"/>
              <a:t>text</a:t>
            </a:r>
            <a:r>
              <a:rPr lang="fi-FI" altLang="fi-FI" dirty="0"/>
              <a:t> </a:t>
            </a:r>
            <a:r>
              <a:rPr lang="fi-FI" altLang="fi-FI" dirty="0" err="1"/>
              <a:t>styles</a:t>
            </a:r>
            <a:endParaRPr lang="fi-FI" altLang="fi-FI" dirty="0"/>
          </a:p>
          <a:p>
            <a:pPr lvl="1"/>
            <a:r>
              <a:rPr lang="fi-FI" altLang="fi-FI" dirty="0"/>
              <a:t>Second </a:t>
            </a:r>
            <a:r>
              <a:rPr lang="fi-FI" altLang="fi-FI" dirty="0" err="1"/>
              <a:t>level</a:t>
            </a:r>
            <a:endParaRPr lang="fi-FI" altLang="fi-FI" dirty="0"/>
          </a:p>
          <a:p>
            <a:pPr lvl="2"/>
            <a:r>
              <a:rPr lang="fi-FI" altLang="fi-FI" dirty="0"/>
              <a:t>Third </a:t>
            </a:r>
            <a:r>
              <a:rPr lang="fi-FI" altLang="fi-FI" dirty="0" err="1"/>
              <a:t>level</a:t>
            </a:r>
            <a:endParaRPr lang="fi-FI" altLang="fi-FI" dirty="0"/>
          </a:p>
          <a:p>
            <a:pPr lvl="3"/>
            <a:r>
              <a:rPr lang="fi-FI" altLang="fi-FI" dirty="0" err="1"/>
              <a:t>Fourth</a:t>
            </a:r>
            <a:r>
              <a:rPr lang="fi-FI" altLang="fi-FI" dirty="0"/>
              <a:t> </a:t>
            </a:r>
            <a:r>
              <a:rPr lang="fi-FI" altLang="fi-FI" dirty="0" err="1"/>
              <a:t>level</a:t>
            </a:r>
            <a:endParaRPr lang="fi-FI" altLang="fi-FI" dirty="0"/>
          </a:p>
          <a:p>
            <a:pPr lvl="4"/>
            <a:r>
              <a:rPr lang="fi-FI" altLang="fi-FI" dirty="0" err="1"/>
              <a:t>Fifth</a:t>
            </a:r>
            <a:r>
              <a:rPr lang="fi-FI" altLang="fi-FI" dirty="0"/>
              <a:t> </a:t>
            </a:r>
            <a:r>
              <a:rPr lang="fi-FI" altLang="fi-FI" dirty="0" err="1"/>
              <a:t>level</a:t>
            </a:r>
            <a:endParaRPr lang="fi-FI" altLang="fi-FI" dirty="0"/>
          </a:p>
        </p:txBody>
      </p:sp>
      <p:sp>
        <p:nvSpPr>
          <p:cNvPr id="2" name="Rectangle 4"/>
          <p:cNvSpPr>
            <a:spLocks noGrp="1" noChangeArrowheads="1"/>
          </p:cNvSpPr>
          <p:nvPr>
            <p:ph type="dt" sz="half" idx="2"/>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2075" tIns="46038" rIns="92075" bIns="46038" numCol="1" anchor="ctr" anchorCtr="0" compatLnSpc="1">
            <a:prstTxWarp prst="textNoShape">
              <a:avLst/>
            </a:prstTxWarp>
          </a:bodyPr>
          <a:lstStyle>
            <a:lvl1pPr>
              <a:defRPr sz="1400">
                <a:solidFill>
                  <a:schemeClr val="tx1"/>
                </a:solidFill>
              </a:defRPr>
            </a:lvl1pPr>
          </a:lstStyle>
          <a:p>
            <a:pPr>
              <a:defRPr/>
            </a:pPr>
            <a:endParaRPr lang="fi-FI" altLang="fi-FI"/>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2075" tIns="46038" rIns="92075" bIns="46038" numCol="1" anchor="ctr" anchorCtr="0" compatLnSpc="1">
            <a:prstTxWarp prst="textNoShape">
              <a:avLst/>
            </a:prstTxWarp>
          </a:bodyPr>
          <a:lstStyle>
            <a:lvl1pPr algn="ctr">
              <a:defRPr sz="1400">
                <a:solidFill>
                  <a:schemeClr val="tx1"/>
                </a:solidFill>
              </a:defRPr>
            </a:lvl1pPr>
          </a:lstStyle>
          <a:p>
            <a:pPr>
              <a:defRPr/>
            </a:pPr>
            <a:r>
              <a:rPr lang="fi-FI" altLang="fi-FI"/>
              <a:t>Kestoisuustyöryhmän kokous 7/2023</a:t>
            </a:r>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2075" tIns="46038" rIns="92075" bIns="46038" numCol="1" anchor="ctr" anchorCtr="0" compatLnSpc="1">
            <a:prstTxWarp prst="textNoShape">
              <a:avLst/>
            </a:prstTxWarp>
          </a:bodyPr>
          <a:lstStyle>
            <a:lvl1pPr algn="r">
              <a:defRPr sz="1400">
                <a:solidFill>
                  <a:schemeClr val="tx1"/>
                </a:solidFill>
              </a:defRPr>
            </a:lvl1pPr>
          </a:lstStyle>
          <a:p>
            <a:pPr>
              <a:defRPr/>
            </a:pPr>
            <a:fld id="{2FD42F10-BC09-4E80-B99A-02AA17A1A965}" type="slidenum">
              <a:rPr lang="fi-FI" altLang="fi-FI"/>
              <a:pPr>
                <a:defRPr/>
              </a:pPr>
              <a:t>‹#›</a:t>
            </a:fld>
            <a:endParaRPr lang="fi-FI" altLang="fi-FI"/>
          </a:p>
        </p:txBody>
      </p:sp>
      <p:pic>
        <p:nvPicPr>
          <p:cNvPr id="1032" name="Picture 9"/>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250825" y="188913"/>
            <a:ext cx="2681288"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ctr" rtl="0" eaLnBrk="0" fontAlgn="base" hangingPunct="0">
        <a:spcBef>
          <a:spcPct val="0"/>
        </a:spcBef>
        <a:spcAft>
          <a:spcPct val="0"/>
        </a:spcAft>
        <a:defRPr sz="44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Times New Roman" pitchFamily="18" charset="0"/>
        </a:defRPr>
      </a:lvl2pPr>
      <a:lvl3pPr algn="ctr" rtl="0" eaLnBrk="0" fontAlgn="base" hangingPunct="0">
        <a:spcBef>
          <a:spcPct val="0"/>
        </a:spcBef>
        <a:spcAft>
          <a:spcPct val="0"/>
        </a:spcAft>
        <a:defRPr sz="4400">
          <a:solidFill>
            <a:schemeClr val="tx1"/>
          </a:solidFill>
          <a:latin typeface="Times New Roman" pitchFamily="18" charset="0"/>
        </a:defRPr>
      </a:lvl3pPr>
      <a:lvl4pPr algn="ctr" rtl="0" eaLnBrk="0" fontAlgn="base" hangingPunct="0">
        <a:spcBef>
          <a:spcPct val="0"/>
        </a:spcBef>
        <a:spcAft>
          <a:spcPct val="0"/>
        </a:spcAft>
        <a:defRPr sz="4400">
          <a:solidFill>
            <a:schemeClr val="tx1"/>
          </a:solidFill>
          <a:latin typeface="Times New Roman" pitchFamily="18" charset="0"/>
        </a:defRPr>
      </a:lvl4pPr>
      <a:lvl5pPr algn="ctr" rtl="0" eaLnBrk="0" fontAlgn="base" hangingPunct="0">
        <a:spcBef>
          <a:spcPct val="0"/>
        </a:spcBef>
        <a:spcAft>
          <a:spcPct val="0"/>
        </a:spcAft>
        <a:defRPr sz="4400">
          <a:solidFill>
            <a:schemeClr val="tx1"/>
          </a:solidFill>
          <a:latin typeface="Times New Roman" pitchFamily="18" charset="0"/>
        </a:defRPr>
      </a:lvl5pPr>
      <a:lvl6pPr marL="457200" algn="ctr" rtl="0" eaLnBrk="0" fontAlgn="base" hangingPunct="0">
        <a:spcBef>
          <a:spcPct val="0"/>
        </a:spcBef>
        <a:spcAft>
          <a:spcPct val="0"/>
        </a:spcAft>
        <a:defRPr sz="4400">
          <a:solidFill>
            <a:schemeClr val="tx2"/>
          </a:solidFill>
          <a:latin typeface="Times New Roman" pitchFamily="18" charset="0"/>
        </a:defRPr>
      </a:lvl6pPr>
      <a:lvl7pPr marL="914400" algn="ctr" rtl="0" eaLnBrk="0" fontAlgn="base" hangingPunct="0">
        <a:spcBef>
          <a:spcPct val="0"/>
        </a:spcBef>
        <a:spcAft>
          <a:spcPct val="0"/>
        </a:spcAft>
        <a:defRPr sz="4400">
          <a:solidFill>
            <a:schemeClr val="tx2"/>
          </a:solidFill>
          <a:latin typeface="Times New Roman" pitchFamily="18" charset="0"/>
        </a:defRPr>
      </a:lvl7pPr>
      <a:lvl8pPr marL="1371600" algn="ctr" rtl="0" eaLnBrk="0" fontAlgn="base" hangingPunct="0">
        <a:spcBef>
          <a:spcPct val="0"/>
        </a:spcBef>
        <a:spcAft>
          <a:spcPct val="0"/>
        </a:spcAft>
        <a:defRPr sz="4400">
          <a:solidFill>
            <a:schemeClr val="tx2"/>
          </a:solidFill>
          <a:latin typeface="Times New Roman" pitchFamily="18" charset="0"/>
        </a:defRPr>
      </a:lvl8pPr>
      <a:lvl9pPr marL="1828800" algn="ctr" rtl="0" eaLnBrk="0" fontAlgn="base" hangingPunct="0">
        <a:spcBef>
          <a:spcPct val="0"/>
        </a:spcBef>
        <a:spcAft>
          <a:spcPct val="0"/>
        </a:spcAft>
        <a:defRPr sz="44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p:bodyStyle>
    <p:other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 name="Title 2"/>
          <p:cNvSpPr>
            <a:spLocks noGrp="1"/>
          </p:cNvSpPr>
          <p:nvPr>
            <p:ph type="ctrTitle"/>
          </p:nvPr>
        </p:nvSpPr>
        <p:spPr>
          <a:xfrm>
            <a:off x="685800" y="1513840"/>
            <a:ext cx="7848600" cy="2153699"/>
          </a:xfrm>
        </p:spPr>
        <p:txBody>
          <a:bodyPr/>
          <a:lstStyle/>
          <a:p>
            <a:r>
              <a:rPr lang="fi-FI" sz="2800" b="1" cap="all" dirty="0">
                <a:ea typeface="+mn-ea"/>
                <a:cs typeface="+mn-cs"/>
              </a:rPr>
              <a:t>Pidentyneiden ajojaksojen vaikutus soodakattiloiden käytettävyyteen ja luotettavuuteen</a:t>
            </a:r>
            <a:br>
              <a:rPr lang="fi-FI" sz="2800" cap="all" dirty="0">
                <a:ea typeface="+mn-ea"/>
                <a:cs typeface="+mn-cs"/>
              </a:rPr>
            </a:br>
            <a:br>
              <a:rPr lang="fi-FI" sz="2800" dirty="0"/>
            </a:br>
            <a:r>
              <a:rPr lang="fi-FI" sz="2800" dirty="0"/>
              <a:t>Ohjausryhmän kokous</a:t>
            </a:r>
            <a:br>
              <a:rPr lang="fi-FI" dirty="0"/>
            </a:br>
            <a:r>
              <a:rPr lang="fi-FI" sz="2800" dirty="0"/>
              <a:t>3/2024</a:t>
            </a:r>
            <a:br>
              <a:rPr lang="fi-FI" sz="2800" dirty="0"/>
            </a:br>
            <a:br>
              <a:rPr lang="fi-FI" sz="2800" dirty="0"/>
            </a:br>
            <a:r>
              <a:rPr lang="fi-FI" sz="2800" dirty="0" err="1">
                <a:solidFill>
                  <a:srgbClr val="FF0000"/>
                </a:solidFill>
              </a:rPr>
              <a:t>Huom</a:t>
            </a:r>
            <a:r>
              <a:rPr lang="fi-FI" sz="2800" dirty="0">
                <a:solidFill>
                  <a:srgbClr val="FF0000"/>
                </a:solidFill>
              </a:rPr>
              <a:t>! Kokousmuistiinpanot </a:t>
            </a:r>
            <a:r>
              <a:rPr lang="fi-FI" sz="2800" dirty="0" err="1">
                <a:solidFill>
                  <a:srgbClr val="FF0000"/>
                </a:solidFill>
              </a:rPr>
              <a:t>speaker</a:t>
            </a:r>
            <a:r>
              <a:rPr lang="fi-FI" sz="2800" dirty="0">
                <a:solidFill>
                  <a:srgbClr val="FF0000"/>
                </a:solidFill>
              </a:rPr>
              <a:t> </a:t>
            </a:r>
            <a:r>
              <a:rPr lang="fi-FI" sz="2800" dirty="0" err="1">
                <a:solidFill>
                  <a:srgbClr val="FF0000"/>
                </a:solidFill>
              </a:rPr>
              <a:t>notes</a:t>
            </a:r>
            <a:r>
              <a:rPr lang="fi-FI" sz="2800" dirty="0">
                <a:solidFill>
                  <a:srgbClr val="FF0000"/>
                </a:solidFill>
              </a:rPr>
              <a:t> -kohdissa</a:t>
            </a:r>
            <a:endParaRPr lang="en-US" dirty="0">
              <a:solidFill>
                <a:srgbClr val="FF0000"/>
              </a:solidFill>
            </a:endParaRPr>
          </a:p>
        </p:txBody>
      </p:sp>
      <p:sp>
        <p:nvSpPr>
          <p:cNvPr id="4" name="Subtitle 3"/>
          <p:cNvSpPr>
            <a:spLocks noGrp="1"/>
          </p:cNvSpPr>
          <p:nvPr>
            <p:ph type="subTitle" idx="1"/>
          </p:nvPr>
        </p:nvSpPr>
        <p:spPr>
          <a:xfrm>
            <a:off x="1371600" y="4153728"/>
            <a:ext cx="6400800" cy="1752600"/>
          </a:xfrm>
        </p:spPr>
        <p:txBody>
          <a:bodyPr/>
          <a:lstStyle/>
          <a:p>
            <a:endParaRPr lang="fi-FI" dirty="0"/>
          </a:p>
          <a:p>
            <a:r>
              <a:rPr lang="fi-FI" dirty="0"/>
              <a:t>7.5.2024</a:t>
            </a:r>
            <a:endParaRPr lang="fi-FI" dirty="0">
              <a:cs typeface="Times New Roman"/>
            </a:endParaRPr>
          </a:p>
          <a:p>
            <a:r>
              <a:rPr lang="fi-FI" altLang="fi-FI" dirty="0" err="1">
                <a:cs typeface="Times New Roman"/>
              </a:rPr>
              <a:t>Teams</a:t>
            </a:r>
            <a:endParaRPr lang="fi-FI" altLang="fi-FI" dirty="0"/>
          </a:p>
        </p:txBody>
      </p:sp>
      <p:sp>
        <p:nvSpPr>
          <p:cNvPr id="16389" name="Slide Number Placeholder 2"/>
          <p:cNvSpPr>
            <a:spLocks noGrp="1"/>
          </p:cNvSpPr>
          <p:nvPr>
            <p:ph type="sldNum" sz="quarter" idx="12"/>
          </p:nvPr>
        </p:nvSpPr>
        <p:spPr>
          <a:noFill/>
        </p:spPr>
        <p:txBody>
          <a:bodyPr/>
          <a:lstStyle>
            <a:lvl1pPr>
              <a:spcBef>
                <a:spcPct val="20000"/>
              </a:spcBef>
              <a:buChar char="•"/>
              <a:defRPr sz="2400">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sz="2400">
                <a:solidFill>
                  <a:schemeClr val="tx1"/>
                </a:solidFill>
                <a:latin typeface="Times New Roman" pitchFamily="18" charset="0"/>
              </a:defRPr>
            </a:lvl3pPr>
            <a:lvl4pPr marL="1600200" indent="-228600">
              <a:spcBef>
                <a:spcPct val="20000"/>
              </a:spcBef>
              <a:buChar char="–"/>
              <a:defRPr sz="2000">
                <a:solidFill>
                  <a:schemeClr val="tx1"/>
                </a:solidFill>
                <a:latin typeface="Times New Roman" pitchFamily="18" charset="0"/>
              </a:defRPr>
            </a:lvl4pPr>
            <a:lvl5pPr marL="2057400" indent="-22860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a:spcBef>
                <a:spcPct val="0"/>
              </a:spcBef>
              <a:buFontTx/>
              <a:buNone/>
            </a:pPr>
            <a:fld id="{266F9FBE-14F3-4000-AB77-2EF24415C4E6}" type="slidenum">
              <a:rPr lang="fi-FI" altLang="fi-FI" sz="1400" smtClean="0"/>
              <a:pPr>
                <a:spcBef>
                  <a:spcPct val="0"/>
                </a:spcBef>
                <a:buFontTx/>
                <a:buNone/>
              </a:pPr>
              <a:t>1</a:t>
            </a:fld>
            <a:endParaRPr lang="fi-FI" altLang="fi-FI" sz="1400"/>
          </a:p>
        </p:txBody>
      </p:sp>
      <p:sp>
        <p:nvSpPr>
          <p:cNvPr id="2" name="Footer Placeholder 1">
            <a:extLst>
              <a:ext uri="{FF2B5EF4-FFF2-40B4-BE49-F238E27FC236}">
                <a16:creationId xmlns:a16="http://schemas.microsoft.com/office/drawing/2014/main" id="{4DB8B0D5-66B1-47B7-A841-34638E215139}"/>
              </a:ext>
            </a:extLst>
          </p:cNvPr>
          <p:cNvSpPr>
            <a:spLocks noGrp="1"/>
          </p:cNvSpPr>
          <p:nvPr>
            <p:ph type="ftr" sz="quarter" idx="11"/>
          </p:nvPr>
        </p:nvSpPr>
        <p:spPr/>
        <p:txBody>
          <a:bodyPr/>
          <a:lstStyle/>
          <a:p>
            <a:pPr>
              <a:defRPr/>
            </a:pPr>
            <a:r>
              <a:rPr lang="fi-FI" altLang="fi-FI" dirty="0"/>
              <a:t>Ohjausryhmän kokous 3/2024</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A39EDE-E444-4497-62E3-3DDFCC2F6EF6}"/>
              </a:ext>
            </a:extLst>
          </p:cNvPr>
          <p:cNvSpPr>
            <a:spLocks noGrp="1"/>
          </p:cNvSpPr>
          <p:nvPr>
            <p:ph type="title"/>
          </p:nvPr>
        </p:nvSpPr>
        <p:spPr/>
        <p:txBody>
          <a:bodyPr/>
          <a:lstStyle/>
          <a:p>
            <a:r>
              <a:rPr lang="fi-FI" dirty="0"/>
              <a:t>TAU:n tarjous diplomityöstä</a:t>
            </a:r>
          </a:p>
        </p:txBody>
      </p:sp>
      <p:sp>
        <p:nvSpPr>
          <p:cNvPr id="3" name="Content Placeholder 2">
            <a:extLst>
              <a:ext uri="{FF2B5EF4-FFF2-40B4-BE49-F238E27FC236}">
                <a16:creationId xmlns:a16="http://schemas.microsoft.com/office/drawing/2014/main" id="{5B1CC94E-52A5-C832-0075-FB2267F8B143}"/>
              </a:ext>
            </a:extLst>
          </p:cNvPr>
          <p:cNvSpPr>
            <a:spLocks noGrp="1"/>
          </p:cNvSpPr>
          <p:nvPr>
            <p:ph idx="1"/>
          </p:nvPr>
        </p:nvSpPr>
        <p:spPr/>
        <p:txBody>
          <a:bodyPr/>
          <a:lstStyle/>
          <a:p>
            <a:pPr marL="0" indent="0">
              <a:buNone/>
              <a:tabLst>
                <a:tab pos="714375" algn="l"/>
              </a:tabLst>
            </a:pPr>
            <a:r>
              <a:rPr lang="fi-FI" sz="1800" b="1" dirty="0">
                <a:latin typeface="Arial" panose="020B0604020202020204" pitchFamily="34" charset="0"/>
                <a:ea typeface="DengXian Light" panose="02010600030101010101" pitchFamily="2" charset="-122"/>
              </a:rPr>
              <a:t>2. Toteutus yliopiston projektina			            (n. 50 000 €)</a:t>
            </a:r>
          </a:p>
          <a:p>
            <a:pPr marL="0" indent="0">
              <a:buNone/>
              <a:tabLst>
                <a:tab pos="269875" algn="l"/>
                <a:tab pos="1341438" algn="l"/>
              </a:tabLst>
            </a:pPr>
            <a:r>
              <a:rPr lang="fi-FI" sz="1800" dirty="0">
                <a:latin typeface="Arial" panose="020B0604020202020204" pitchFamily="34" charset="0"/>
                <a:ea typeface="DengXian Light" panose="02010600030101010101" pitchFamily="2" charset="-122"/>
              </a:rPr>
              <a:t>	</a:t>
            </a:r>
            <a:r>
              <a:rPr lang="fi-FI" sz="1800" u="sng" dirty="0">
                <a:latin typeface="Arial" panose="020B0604020202020204" pitchFamily="34" charset="0"/>
                <a:ea typeface="DengXian Light" panose="02010600030101010101" pitchFamily="2" charset="-122"/>
              </a:rPr>
              <a:t>Kuvaus</a:t>
            </a:r>
            <a:r>
              <a:rPr lang="fi-FI" sz="1800" dirty="0">
                <a:latin typeface="Arial" panose="020B0604020202020204" pitchFamily="34" charset="0"/>
                <a:ea typeface="DengXian Light" panose="02010600030101010101" pitchFamily="2" charset="-122"/>
              </a:rPr>
              <a:t>: 	- Opiskelija on työsuhteessa yliopistoon diplomityöprojektin 		puitteissa, jolloin yliopisto tarjoaa jatkuvan ohjauksen ja myös 		tarvittavat resurssit tutkimuksen toteuttamiseen				- Työsuhteeseen kuuluu palkka ja mahdollisesti muita etuja, 		kuten matkakorvauksia ja pääsy erikoislaitteistoon tai -tiloihin</a:t>
            </a:r>
          </a:p>
          <a:p>
            <a:pPr marL="0" indent="0">
              <a:buNone/>
              <a:tabLst>
                <a:tab pos="269875" algn="l"/>
                <a:tab pos="1341438" algn="l"/>
              </a:tabLst>
            </a:pPr>
            <a:r>
              <a:rPr lang="fi-FI" sz="1800" dirty="0">
                <a:latin typeface="Arial" panose="020B0604020202020204" pitchFamily="34" charset="0"/>
                <a:ea typeface="DengXian Light" panose="02010600030101010101" pitchFamily="2" charset="-122"/>
              </a:rPr>
              <a:t>	</a:t>
            </a:r>
            <a:r>
              <a:rPr lang="fi-FI" sz="1800" u="sng" dirty="0">
                <a:latin typeface="Arial" panose="020B0604020202020204" pitchFamily="34" charset="0"/>
                <a:ea typeface="DengXian Light" panose="02010600030101010101" pitchFamily="2" charset="-122"/>
              </a:rPr>
              <a:t>Ehdotus</a:t>
            </a:r>
            <a:r>
              <a:rPr lang="fi-FI" sz="1800" dirty="0">
                <a:latin typeface="Arial" panose="020B0604020202020204" pitchFamily="34" charset="0"/>
                <a:ea typeface="DengXian Light" panose="02010600030101010101" pitchFamily="2" charset="-122"/>
              </a:rPr>
              <a:t>: 	- Opiskelija ja ohjaava taho (yliopisto) sopivat työsuhteen 			ehdoista</a:t>
            </a:r>
          </a:p>
          <a:p>
            <a:pPr marL="0" indent="0">
              <a:spcBef>
                <a:spcPts val="0"/>
              </a:spcBef>
              <a:buNone/>
              <a:tabLst>
                <a:tab pos="269875" algn="l"/>
                <a:tab pos="1341438" algn="l"/>
              </a:tabLst>
            </a:pPr>
            <a:r>
              <a:rPr lang="fi-FI" sz="1800" dirty="0">
                <a:latin typeface="Arial" panose="020B0604020202020204" pitchFamily="34" charset="0"/>
                <a:ea typeface="DengXian Light" panose="02010600030101010101" pitchFamily="2" charset="-122"/>
              </a:rPr>
              <a:t>		-Tutkimuksen tavoitteista ja aikataulusta sovitaan yhdessä 			Soodakattilayhdistyksen kanssa</a:t>
            </a:r>
          </a:p>
          <a:p>
            <a:pPr marL="0" indent="0">
              <a:spcBef>
                <a:spcPts val="0"/>
              </a:spcBef>
              <a:buNone/>
              <a:tabLst>
                <a:tab pos="269875" algn="l"/>
                <a:tab pos="1341438" algn="l"/>
              </a:tabLst>
            </a:pPr>
            <a:r>
              <a:rPr lang="fi-FI" sz="1800" dirty="0">
                <a:latin typeface="Arial" panose="020B0604020202020204" pitchFamily="34" charset="0"/>
                <a:ea typeface="DengXian Light" panose="02010600030101010101" pitchFamily="2" charset="-122"/>
              </a:rPr>
              <a:t>		- Yliopisto tarjoaa jatkuvaa ohjausta ja tukee opiskelijaa 			tarvittavien resurssien saamisessa</a:t>
            </a:r>
          </a:p>
          <a:p>
            <a:pPr marL="0" indent="0">
              <a:spcBef>
                <a:spcPts val="0"/>
              </a:spcBef>
              <a:buNone/>
              <a:tabLst>
                <a:tab pos="269875" algn="l"/>
                <a:tab pos="1341438" algn="l"/>
              </a:tabLst>
            </a:pPr>
            <a:r>
              <a:rPr lang="fi-FI" sz="1800" dirty="0">
                <a:latin typeface="Arial" panose="020B0604020202020204" pitchFamily="34" charset="0"/>
                <a:ea typeface="DengXian Light" panose="02010600030101010101" pitchFamily="2" charset="-122"/>
              </a:rPr>
              <a:t>		- Yliopisto tekee tarjouksen Soodakattilayhdistykselle 			diplomityön toteutuksesta yliopiston projektina</a:t>
            </a:r>
          </a:p>
        </p:txBody>
      </p:sp>
      <p:sp>
        <p:nvSpPr>
          <p:cNvPr id="4" name="Footer Placeholder 3">
            <a:extLst>
              <a:ext uri="{FF2B5EF4-FFF2-40B4-BE49-F238E27FC236}">
                <a16:creationId xmlns:a16="http://schemas.microsoft.com/office/drawing/2014/main" id="{9A1D52E5-8A84-1CF0-8BE5-E4BD9602DDBE}"/>
              </a:ext>
            </a:extLst>
          </p:cNvPr>
          <p:cNvSpPr>
            <a:spLocks noGrp="1"/>
          </p:cNvSpPr>
          <p:nvPr>
            <p:ph type="ftr" sz="quarter" idx="11"/>
          </p:nvPr>
        </p:nvSpPr>
        <p:spPr/>
        <p:txBody>
          <a:bodyPr/>
          <a:lstStyle/>
          <a:p>
            <a:pPr>
              <a:defRPr/>
            </a:pPr>
            <a:r>
              <a:rPr lang="fi-FI" altLang="fi-FI" dirty="0"/>
              <a:t>Ohjausryhmän kokous 3/2024</a:t>
            </a:r>
          </a:p>
        </p:txBody>
      </p:sp>
      <p:sp>
        <p:nvSpPr>
          <p:cNvPr id="5" name="Slide Number Placeholder 4">
            <a:extLst>
              <a:ext uri="{FF2B5EF4-FFF2-40B4-BE49-F238E27FC236}">
                <a16:creationId xmlns:a16="http://schemas.microsoft.com/office/drawing/2014/main" id="{78C732AE-B36E-7E2A-E79B-EE507D8C634D}"/>
              </a:ext>
            </a:extLst>
          </p:cNvPr>
          <p:cNvSpPr>
            <a:spLocks noGrp="1"/>
          </p:cNvSpPr>
          <p:nvPr>
            <p:ph type="sldNum" sz="quarter" idx="12"/>
          </p:nvPr>
        </p:nvSpPr>
        <p:spPr/>
        <p:txBody>
          <a:bodyPr/>
          <a:lstStyle/>
          <a:p>
            <a:pPr>
              <a:defRPr/>
            </a:pPr>
            <a:fld id="{93D2C924-D825-43CE-8D51-1211A3096B68}" type="slidenum">
              <a:rPr lang="fi-FI" altLang="fi-FI" smtClean="0"/>
              <a:pPr>
                <a:defRPr/>
              </a:pPr>
              <a:t>10</a:t>
            </a:fld>
            <a:endParaRPr lang="fi-FI" altLang="fi-FI"/>
          </a:p>
        </p:txBody>
      </p:sp>
      <p:sp>
        <p:nvSpPr>
          <p:cNvPr id="12" name="Rectangle 11">
            <a:extLst>
              <a:ext uri="{FF2B5EF4-FFF2-40B4-BE49-F238E27FC236}">
                <a16:creationId xmlns:a16="http://schemas.microsoft.com/office/drawing/2014/main" id="{35B778D4-D108-EF88-4C5E-2C3BA1FB201B}"/>
              </a:ext>
            </a:extLst>
          </p:cNvPr>
          <p:cNvSpPr>
            <a:spLocks noChangeArrowheads="1"/>
          </p:cNvSpPr>
          <p:nvPr/>
        </p:nvSpPr>
        <p:spPr bwMode="auto">
          <a:xfrm>
            <a:off x="0" y="7620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fi-FI" altLang="fi-FI" sz="1800" b="0" i="0" u="none" strike="noStrike" cap="none" normalizeH="0" baseline="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fi-FI" altLang="fi-FI" sz="1800" b="0" i="0" u="none" strike="noStrike" cap="none" normalizeH="0" baseline="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418548113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A39EDE-E444-4497-62E3-3DDFCC2F6EF6}"/>
              </a:ext>
            </a:extLst>
          </p:cNvPr>
          <p:cNvSpPr>
            <a:spLocks noGrp="1"/>
          </p:cNvSpPr>
          <p:nvPr>
            <p:ph type="title"/>
          </p:nvPr>
        </p:nvSpPr>
        <p:spPr/>
        <p:txBody>
          <a:bodyPr/>
          <a:lstStyle/>
          <a:p>
            <a:r>
              <a:rPr lang="fi-FI" dirty="0"/>
              <a:t>Tutkimuskysymykset</a:t>
            </a:r>
          </a:p>
        </p:txBody>
      </p:sp>
      <p:sp>
        <p:nvSpPr>
          <p:cNvPr id="3" name="Content Placeholder 2">
            <a:extLst>
              <a:ext uri="{FF2B5EF4-FFF2-40B4-BE49-F238E27FC236}">
                <a16:creationId xmlns:a16="http://schemas.microsoft.com/office/drawing/2014/main" id="{5B1CC94E-52A5-C832-0075-FB2267F8B143}"/>
              </a:ext>
            </a:extLst>
          </p:cNvPr>
          <p:cNvSpPr>
            <a:spLocks noGrp="1"/>
          </p:cNvSpPr>
          <p:nvPr>
            <p:ph idx="1"/>
          </p:nvPr>
        </p:nvSpPr>
        <p:spPr/>
        <p:txBody>
          <a:bodyPr/>
          <a:lstStyle/>
          <a:p>
            <a:pPr marL="342900" lvl="0" indent="-342900" algn="just">
              <a:spcAft>
                <a:spcPts val="1200"/>
              </a:spcAft>
              <a:buFont typeface="+mj-lt"/>
              <a:buAutoNum type="arabicPeriod"/>
              <a:tabLst>
                <a:tab pos="457200" algn="l"/>
              </a:tabLst>
            </a:pPr>
            <a:r>
              <a:rPr lang="fi-FI" sz="1800" dirty="0">
                <a:effectLst/>
                <a:latin typeface="Arial" panose="020B0604020202020204" pitchFamily="34" charset="0"/>
                <a:ea typeface="DengXian Light" panose="02010600030101010101" pitchFamily="2" charset="-122"/>
              </a:rPr>
              <a:t>Voidaanko ajojaksoja pidentämällä parantaa soodakattiloiden käytettävyyttä ja luotettavuutta?</a:t>
            </a:r>
            <a:endParaRPr lang="fi-FI" sz="1800" dirty="0">
              <a:effectLst/>
              <a:latin typeface="Times New Roman" panose="02020603050405020304" pitchFamily="18" charset="0"/>
              <a:ea typeface="Times New Roman" panose="02020603050405020304" pitchFamily="18" charset="0"/>
            </a:endParaRPr>
          </a:p>
          <a:p>
            <a:pPr marL="342900" lvl="0" indent="-342900" algn="just">
              <a:spcAft>
                <a:spcPts val="1200"/>
              </a:spcAft>
              <a:buFont typeface="+mj-lt"/>
              <a:buAutoNum type="arabicPeriod"/>
              <a:tabLst>
                <a:tab pos="457200" algn="l"/>
              </a:tabLst>
            </a:pPr>
            <a:r>
              <a:rPr lang="fi-FI" sz="1800" dirty="0">
                <a:effectLst/>
                <a:latin typeface="Arial" panose="020B0604020202020204" pitchFamily="34" charset="0"/>
                <a:ea typeface="DengXian Light" panose="02010600030101010101" pitchFamily="2" charset="-122"/>
              </a:rPr>
              <a:t>Mihin kaikkiin tekijöihin ajojaksojen pidentäminen vaikuttaa?</a:t>
            </a:r>
            <a:endParaRPr lang="fi-FI" sz="1800" dirty="0">
              <a:effectLst/>
              <a:latin typeface="Times New Roman" panose="02020603050405020304" pitchFamily="18" charset="0"/>
              <a:ea typeface="Times New Roman" panose="02020603050405020304" pitchFamily="18" charset="0"/>
            </a:endParaRPr>
          </a:p>
          <a:p>
            <a:pPr marL="342900" lvl="0" indent="-342900" algn="just">
              <a:spcAft>
                <a:spcPts val="1200"/>
              </a:spcAft>
              <a:buFont typeface="+mj-lt"/>
              <a:buAutoNum type="arabicPeriod"/>
              <a:tabLst>
                <a:tab pos="457200" algn="l"/>
              </a:tabLst>
            </a:pPr>
            <a:r>
              <a:rPr lang="fi-FI" sz="1800" dirty="0">
                <a:effectLst/>
                <a:latin typeface="Arial" panose="020B0604020202020204" pitchFamily="34" charset="0"/>
                <a:ea typeface="DengXian Light" panose="02010600030101010101" pitchFamily="2" charset="-122"/>
              </a:rPr>
              <a:t>Millaisia ovat ajojaksojen pidentämiseen liittyvät riskit ja miten riskejä voidaan pienentää?</a:t>
            </a:r>
            <a:endParaRPr lang="fi-FI" sz="1800" dirty="0">
              <a:effectLst/>
              <a:latin typeface="Times New Roman" panose="02020603050405020304" pitchFamily="18" charset="0"/>
              <a:ea typeface="Times New Roman" panose="02020603050405020304" pitchFamily="18" charset="0"/>
            </a:endParaRPr>
          </a:p>
          <a:p>
            <a:pPr marL="342900" lvl="0" indent="-342900" algn="just">
              <a:spcAft>
                <a:spcPts val="1200"/>
              </a:spcAft>
              <a:buFont typeface="+mj-lt"/>
              <a:buAutoNum type="arabicPeriod"/>
              <a:tabLst>
                <a:tab pos="457200" algn="l"/>
              </a:tabLst>
            </a:pPr>
            <a:r>
              <a:rPr lang="fi-FI" sz="1800" dirty="0">
                <a:effectLst/>
                <a:latin typeface="Arial" panose="020B0604020202020204" pitchFamily="34" charset="0"/>
                <a:ea typeface="DengXian Light" panose="02010600030101010101" pitchFamily="2" charset="-122"/>
              </a:rPr>
              <a:t>Miten ajoaikojen pidentäminen vaikuttaa kattilan monitorointitarpeeseen ja mitä monitoroinnilta vaaditaan ja mitä muuttujia pitäisi seurata?</a:t>
            </a:r>
            <a:endParaRPr lang="fi-FI" sz="1800" dirty="0">
              <a:effectLst/>
              <a:latin typeface="Times New Roman" panose="02020603050405020304" pitchFamily="18" charset="0"/>
              <a:ea typeface="Times New Roman" panose="02020603050405020304" pitchFamily="18" charset="0"/>
            </a:endParaRPr>
          </a:p>
          <a:p>
            <a:pPr marL="342900" lvl="0" indent="-342900" algn="just">
              <a:buFont typeface="+mj-lt"/>
              <a:buAutoNum type="arabicPeriod"/>
              <a:tabLst>
                <a:tab pos="457200" algn="l"/>
              </a:tabLst>
            </a:pPr>
            <a:r>
              <a:rPr lang="fi-FI" sz="1800" dirty="0">
                <a:effectLst/>
                <a:latin typeface="Arial" panose="020B0604020202020204" pitchFamily="34" charset="0"/>
                <a:ea typeface="DengXian Light" panose="02010600030101010101" pitchFamily="2" charset="-122"/>
              </a:rPr>
              <a:t>Miten ajojaksojen pidentäminen vaikuttaa operaattorien koulutus-tarpeeseen ja miten koulutusta on kehitettävä?</a:t>
            </a:r>
          </a:p>
          <a:p>
            <a:pPr marL="342900" lvl="0" indent="-342900" algn="just">
              <a:buFont typeface="+mj-lt"/>
              <a:buAutoNum type="arabicPeriod"/>
              <a:tabLst>
                <a:tab pos="457200" algn="l"/>
              </a:tabLst>
            </a:pPr>
            <a:r>
              <a:rPr lang="fi-FI" sz="1800" dirty="0">
                <a:solidFill>
                  <a:schemeClr val="bg2"/>
                </a:solidFill>
                <a:latin typeface="Arial" panose="020B0604020202020204" pitchFamily="34" charset="0"/>
                <a:ea typeface="DengXian Light" panose="02010600030101010101" pitchFamily="2" charset="-122"/>
              </a:rPr>
              <a:t>Jotain muuta?</a:t>
            </a:r>
            <a:endParaRPr lang="fi-FI" sz="1800" dirty="0">
              <a:solidFill>
                <a:schemeClr val="bg2"/>
              </a:solidFill>
              <a:effectLst/>
              <a:latin typeface="Times New Roman" panose="02020603050405020304" pitchFamily="18" charset="0"/>
              <a:ea typeface="Times New Roman" panose="02020603050405020304" pitchFamily="18" charset="0"/>
            </a:endParaRPr>
          </a:p>
          <a:p>
            <a:endParaRPr lang="fi-FI" dirty="0"/>
          </a:p>
        </p:txBody>
      </p:sp>
      <p:sp>
        <p:nvSpPr>
          <p:cNvPr id="4" name="Footer Placeholder 3">
            <a:extLst>
              <a:ext uri="{FF2B5EF4-FFF2-40B4-BE49-F238E27FC236}">
                <a16:creationId xmlns:a16="http://schemas.microsoft.com/office/drawing/2014/main" id="{9A1D52E5-8A84-1CF0-8BE5-E4BD9602DDBE}"/>
              </a:ext>
            </a:extLst>
          </p:cNvPr>
          <p:cNvSpPr>
            <a:spLocks noGrp="1"/>
          </p:cNvSpPr>
          <p:nvPr>
            <p:ph type="ftr" sz="quarter" idx="11"/>
          </p:nvPr>
        </p:nvSpPr>
        <p:spPr/>
        <p:txBody>
          <a:bodyPr/>
          <a:lstStyle/>
          <a:p>
            <a:pPr>
              <a:defRPr/>
            </a:pPr>
            <a:r>
              <a:rPr lang="fi-FI" altLang="fi-FI" dirty="0"/>
              <a:t>Ohjausryhmän kokous 3/2024</a:t>
            </a:r>
          </a:p>
        </p:txBody>
      </p:sp>
      <p:sp>
        <p:nvSpPr>
          <p:cNvPr id="5" name="Slide Number Placeholder 4">
            <a:extLst>
              <a:ext uri="{FF2B5EF4-FFF2-40B4-BE49-F238E27FC236}">
                <a16:creationId xmlns:a16="http://schemas.microsoft.com/office/drawing/2014/main" id="{78C732AE-B36E-7E2A-E79B-EE507D8C634D}"/>
              </a:ext>
            </a:extLst>
          </p:cNvPr>
          <p:cNvSpPr>
            <a:spLocks noGrp="1"/>
          </p:cNvSpPr>
          <p:nvPr>
            <p:ph type="sldNum" sz="quarter" idx="12"/>
          </p:nvPr>
        </p:nvSpPr>
        <p:spPr/>
        <p:txBody>
          <a:bodyPr/>
          <a:lstStyle/>
          <a:p>
            <a:pPr>
              <a:defRPr/>
            </a:pPr>
            <a:fld id="{93D2C924-D825-43CE-8D51-1211A3096B68}" type="slidenum">
              <a:rPr lang="fi-FI" altLang="fi-FI" smtClean="0"/>
              <a:pPr>
                <a:defRPr/>
              </a:pPr>
              <a:t>11</a:t>
            </a:fld>
            <a:endParaRPr lang="fi-FI" altLang="fi-FI"/>
          </a:p>
        </p:txBody>
      </p:sp>
    </p:spTree>
    <p:extLst>
      <p:ext uri="{BB962C8B-B14F-4D97-AF65-F5344CB8AC3E}">
        <p14:creationId xmlns:p14="http://schemas.microsoft.com/office/powerpoint/2010/main" val="237312261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A39EDE-E444-4497-62E3-3DDFCC2F6EF6}"/>
              </a:ext>
            </a:extLst>
          </p:cNvPr>
          <p:cNvSpPr>
            <a:spLocks noGrp="1"/>
          </p:cNvSpPr>
          <p:nvPr>
            <p:ph type="title"/>
          </p:nvPr>
        </p:nvSpPr>
        <p:spPr/>
        <p:txBody>
          <a:bodyPr/>
          <a:lstStyle/>
          <a:p>
            <a:r>
              <a:rPr lang="fi-FI" dirty="0"/>
              <a:t>Projektibudjetti</a:t>
            </a:r>
          </a:p>
        </p:txBody>
      </p:sp>
      <p:sp>
        <p:nvSpPr>
          <p:cNvPr id="3" name="Content Placeholder 2">
            <a:extLst>
              <a:ext uri="{FF2B5EF4-FFF2-40B4-BE49-F238E27FC236}">
                <a16:creationId xmlns:a16="http://schemas.microsoft.com/office/drawing/2014/main" id="{5B1CC94E-52A5-C832-0075-FB2267F8B143}"/>
              </a:ext>
            </a:extLst>
          </p:cNvPr>
          <p:cNvSpPr>
            <a:spLocks noGrp="1"/>
          </p:cNvSpPr>
          <p:nvPr>
            <p:ph idx="1"/>
          </p:nvPr>
        </p:nvSpPr>
        <p:spPr/>
        <p:txBody>
          <a:bodyPr/>
          <a:lstStyle/>
          <a:p>
            <a:r>
              <a:rPr lang="fi-FI" sz="1800" dirty="0">
                <a:effectLst/>
                <a:latin typeface="Arial" panose="020B0604020202020204" pitchFamily="34" charset="0"/>
                <a:ea typeface="DengXian Light" panose="02010600030101010101" pitchFamily="2" charset="-122"/>
              </a:rPr>
              <a:t>Projektille on varattu rahaa SKY:n budjetissa vuosille 2023-2025 yhteensä 70 000 euroa:</a:t>
            </a:r>
          </a:p>
          <a:p>
            <a:endParaRPr lang="fi-FI" sz="1800" dirty="0">
              <a:effectLst/>
              <a:latin typeface="Arial" panose="020B0604020202020204" pitchFamily="34" charset="0"/>
              <a:ea typeface="DengXian Light" panose="02010600030101010101" pitchFamily="2" charset="-122"/>
            </a:endParaRPr>
          </a:p>
          <a:p>
            <a:r>
              <a:rPr lang="fi-FI" sz="1800" dirty="0">
                <a:solidFill>
                  <a:srgbClr val="FF0000"/>
                </a:solidFill>
                <a:effectLst/>
                <a:latin typeface="Arial" panose="020B0604020202020204" pitchFamily="34" charset="0"/>
                <a:ea typeface="DengXian Light" panose="02010600030101010101" pitchFamily="2" charset="-122"/>
              </a:rPr>
              <a:t>2023 	20 000€</a:t>
            </a:r>
            <a:r>
              <a:rPr lang="fi-FI" sz="1800" dirty="0">
                <a:effectLst/>
                <a:latin typeface="Arial" panose="020B0604020202020204" pitchFamily="34" charset="0"/>
                <a:ea typeface="DengXian Light" panose="02010600030101010101" pitchFamily="2" charset="-122"/>
              </a:rPr>
              <a:t>		(pääosin käyttämättä)</a:t>
            </a:r>
          </a:p>
          <a:p>
            <a:r>
              <a:rPr lang="fi-FI" sz="1800" dirty="0">
                <a:latin typeface="Arial" panose="020B0604020202020204" pitchFamily="34" charset="0"/>
                <a:ea typeface="DengXian Light" panose="02010600030101010101" pitchFamily="2" charset="-122"/>
              </a:rPr>
              <a:t>2024		40 000€		(DI-työ, tehdaskyselyt)</a:t>
            </a:r>
          </a:p>
          <a:p>
            <a:r>
              <a:rPr lang="fi-FI" sz="1800" dirty="0">
                <a:effectLst/>
                <a:latin typeface="Arial" panose="020B0604020202020204" pitchFamily="34" charset="0"/>
                <a:ea typeface="DengXian Light" panose="02010600030101010101" pitchFamily="2" charset="-122"/>
              </a:rPr>
              <a:t>2025		10 000€		(raportointi)</a:t>
            </a:r>
          </a:p>
          <a:p>
            <a:endParaRPr lang="fi-FI" sz="1800" dirty="0">
              <a:effectLst/>
              <a:latin typeface="Arial" panose="020B0604020202020204" pitchFamily="34" charset="0"/>
              <a:ea typeface="DengXian Light" panose="02010600030101010101" pitchFamily="2" charset="-122"/>
            </a:endParaRPr>
          </a:p>
          <a:p>
            <a:r>
              <a:rPr lang="fi-FI" sz="1800" dirty="0">
                <a:latin typeface="Arial" panose="020B0604020202020204" pitchFamily="34" charset="0"/>
                <a:ea typeface="DengXian Light" panose="02010600030101010101" pitchFamily="2" charset="-122"/>
              </a:rPr>
              <a:t>Matemaattinen malli todennäköisesti vaatii oman budjettinsa ja tämä osio valmistunee aikaisintaan vuonna 2025</a:t>
            </a:r>
          </a:p>
        </p:txBody>
      </p:sp>
      <p:sp>
        <p:nvSpPr>
          <p:cNvPr id="4" name="Footer Placeholder 3">
            <a:extLst>
              <a:ext uri="{FF2B5EF4-FFF2-40B4-BE49-F238E27FC236}">
                <a16:creationId xmlns:a16="http://schemas.microsoft.com/office/drawing/2014/main" id="{9A1D52E5-8A84-1CF0-8BE5-E4BD9602DDBE}"/>
              </a:ext>
            </a:extLst>
          </p:cNvPr>
          <p:cNvSpPr>
            <a:spLocks noGrp="1"/>
          </p:cNvSpPr>
          <p:nvPr>
            <p:ph type="ftr" sz="quarter" idx="11"/>
          </p:nvPr>
        </p:nvSpPr>
        <p:spPr/>
        <p:txBody>
          <a:bodyPr/>
          <a:lstStyle/>
          <a:p>
            <a:pPr>
              <a:defRPr/>
            </a:pPr>
            <a:r>
              <a:rPr lang="fi-FI" altLang="fi-FI" dirty="0"/>
              <a:t>Ohjausryhmän kokous 3/2024</a:t>
            </a:r>
          </a:p>
        </p:txBody>
      </p:sp>
      <p:sp>
        <p:nvSpPr>
          <p:cNvPr id="5" name="Slide Number Placeholder 4">
            <a:extLst>
              <a:ext uri="{FF2B5EF4-FFF2-40B4-BE49-F238E27FC236}">
                <a16:creationId xmlns:a16="http://schemas.microsoft.com/office/drawing/2014/main" id="{78C732AE-B36E-7E2A-E79B-EE507D8C634D}"/>
              </a:ext>
            </a:extLst>
          </p:cNvPr>
          <p:cNvSpPr>
            <a:spLocks noGrp="1"/>
          </p:cNvSpPr>
          <p:nvPr>
            <p:ph type="sldNum" sz="quarter" idx="12"/>
          </p:nvPr>
        </p:nvSpPr>
        <p:spPr/>
        <p:txBody>
          <a:bodyPr/>
          <a:lstStyle/>
          <a:p>
            <a:pPr>
              <a:defRPr/>
            </a:pPr>
            <a:fld id="{93D2C924-D825-43CE-8D51-1211A3096B68}" type="slidenum">
              <a:rPr lang="fi-FI" altLang="fi-FI" smtClean="0"/>
              <a:pPr>
                <a:defRPr/>
              </a:pPr>
              <a:t>12</a:t>
            </a:fld>
            <a:endParaRPr lang="fi-FI" altLang="fi-FI"/>
          </a:p>
        </p:txBody>
      </p:sp>
    </p:spTree>
    <p:extLst>
      <p:ext uri="{BB962C8B-B14F-4D97-AF65-F5344CB8AC3E}">
        <p14:creationId xmlns:p14="http://schemas.microsoft.com/office/powerpoint/2010/main" val="427799441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A39EDE-E444-4497-62E3-3DDFCC2F6EF6}"/>
              </a:ext>
            </a:extLst>
          </p:cNvPr>
          <p:cNvSpPr>
            <a:spLocks noGrp="1"/>
          </p:cNvSpPr>
          <p:nvPr>
            <p:ph type="title"/>
          </p:nvPr>
        </p:nvSpPr>
        <p:spPr/>
        <p:txBody>
          <a:bodyPr/>
          <a:lstStyle/>
          <a:p>
            <a:r>
              <a:rPr lang="fi-FI" dirty="0"/>
              <a:t>Projektibudjetti (7.5.2024)</a:t>
            </a:r>
          </a:p>
        </p:txBody>
      </p:sp>
      <p:sp>
        <p:nvSpPr>
          <p:cNvPr id="4" name="Footer Placeholder 3">
            <a:extLst>
              <a:ext uri="{FF2B5EF4-FFF2-40B4-BE49-F238E27FC236}">
                <a16:creationId xmlns:a16="http://schemas.microsoft.com/office/drawing/2014/main" id="{9A1D52E5-8A84-1CF0-8BE5-E4BD9602DDBE}"/>
              </a:ext>
            </a:extLst>
          </p:cNvPr>
          <p:cNvSpPr>
            <a:spLocks noGrp="1"/>
          </p:cNvSpPr>
          <p:nvPr>
            <p:ph type="ftr" sz="quarter" idx="11"/>
          </p:nvPr>
        </p:nvSpPr>
        <p:spPr/>
        <p:txBody>
          <a:bodyPr/>
          <a:lstStyle/>
          <a:p>
            <a:pPr>
              <a:defRPr/>
            </a:pPr>
            <a:r>
              <a:rPr lang="fi-FI" altLang="fi-FI" dirty="0"/>
              <a:t>Ohjausryhmän kokous 3/2024</a:t>
            </a:r>
          </a:p>
        </p:txBody>
      </p:sp>
      <p:sp>
        <p:nvSpPr>
          <p:cNvPr id="5" name="Slide Number Placeholder 4">
            <a:extLst>
              <a:ext uri="{FF2B5EF4-FFF2-40B4-BE49-F238E27FC236}">
                <a16:creationId xmlns:a16="http://schemas.microsoft.com/office/drawing/2014/main" id="{78C732AE-B36E-7E2A-E79B-EE507D8C634D}"/>
              </a:ext>
            </a:extLst>
          </p:cNvPr>
          <p:cNvSpPr>
            <a:spLocks noGrp="1"/>
          </p:cNvSpPr>
          <p:nvPr>
            <p:ph type="sldNum" sz="quarter" idx="12"/>
          </p:nvPr>
        </p:nvSpPr>
        <p:spPr/>
        <p:txBody>
          <a:bodyPr/>
          <a:lstStyle/>
          <a:p>
            <a:pPr>
              <a:defRPr/>
            </a:pPr>
            <a:fld id="{93D2C924-D825-43CE-8D51-1211A3096B68}" type="slidenum">
              <a:rPr lang="fi-FI" altLang="fi-FI" smtClean="0"/>
              <a:pPr>
                <a:defRPr/>
              </a:pPr>
              <a:t>13</a:t>
            </a:fld>
            <a:endParaRPr lang="fi-FI" altLang="fi-FI"/>
          </a:p>
        </p:txBody>
      </p:sp>
      <p:pic>
        <p:nvPicPr>
          <p:cNvPr id="3" name="Picture 2">
            <a:extLst>
              <a:ext uri="{FF2B5EF4-FFF2-40B4-BE49-F238E27FC236}">
                <a16:creationId xmlns:a16="http://schemas.microsoft.com/office/drawing/2014/main" id="{224D48B0-21CC-9076-8219-5126549AC1F5}"/>
              </a:ext>
            </a:extLst>
          </p:cNvPr>
          <p:cNvPicPr>
            <a:picLocks noChangeAspect="1"/>
          </p:cNvPicPr>
          <p:nvPr/>
        </p:nvPicPr>
        <p:blipFill>
          <a:blip r:embed="rId2"/>
          <a:stretch>
            <a:fillRect/>
          </a:stretch>
        </p:blipFill>
        <p:spPr>
          <a:xfrm>
            <a:off x="795337" y="2050324"/>
            <a:ext cx="7553325" cy="3829050"/>
          </a:xfrm>
          <a:prstGeom prst="rect">
            <a:avLst/>
          </a:prstGeom>
        </p:spPr>
      </p:pic>
    </p:spTree>
    <p:extLst>
      <p:ext uri="{BB962C8B-B14F-4D97-AF65-F5344CB8AC3E}">
        <p14:creationId xmlns:p14="http://schemas.microsoft.com/office/powerpoint/2010/main" val="334752974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A39EDE-E444-4497-62E3-3DDFCC2F6EF6}"/>
              </a:ext>
            </a:extLst>
          </p:cNvPr>
          <p:cNvSpPr>
            <a:spLocks noGrp="1"/>
          </p:cNvSpPr>
          <p:nvPr>
            <p:ph type="title"/>
          </p:nvPr>
        </p:nvSpPr>
        <p:spPr/>
        <p:txBody>
          <a:bodyPr/>
          <a:lstStyle/>
          <a:p>
            <a:r>
              <a:rPr lang="fi-FI" dirty="0"/>
              <a:t>Projektin aikataulu</a:t>
            </a:r>
          </a:p>
        </p:txBody>
      </p:sp>
      <p:sp>
        <p:nvSpPr>
          <p:cNvPr id="26" name="Content Placeholder 25">
            <a:extLst>
              <a:ext uri="{FF2B5EF4-FFF2-40B4-BE49-F238E27FC236}">
                <a16:creationId xmlns:a16="http://schemas.microsoft.com/office/drawing/2014/main" id="{8353CB28-3C82-C6EB-9EAA-534893411C3D}"/>
              </a:ext>
            </a:extLst>
          </p:cNvPr>
          <p:cNvSpPr>
            <a:spLocks noGrp="1"/>
          </p:cNvSpPr>
          <p:nvPr>
            <p:ph idx="1"/>
          </p:nvPr>
        </p:nvSpPr>
        <p:spPr>
          <a:xfrm>
            <a:off x="685800" y="4447788"/>
            <a:ext cx="7772400" cy="1648211"/>
          </a:xfrm>
        </p:spPr>
        <p:txBody>
          <a:bodyPr/>
          <a:lstStyle/>
          <a:p>
            <a:r>
              <a:rPr lang="fi-FI" sz="1800" dirty="0">
                <a:effectLst/>
                <a:latin typeface="Arial" panose="020B0604020202020204" pitchFamily="34" charset="0"/>
                <a:ea typeface="DengXian Light" panose="02010600030101010101" pitchFamily="2" charset="-122"/>
              </a:rPr>
              <a:t>Työ aloitetaan tehdaskyselyllä vuoden 2024 alkupuolella</a:t>
            </a:r>
          </a:p>
          <a:p>
            <a:r>
              <a:rPr lang="fi-FI" sz="1800" dirty="0">
                <a:effectLst/>
                <a:latin typeface="Arial" panose="020B0604020202020204" pitchFamily="34" charset="0"/>
                <a:ea typeface="DengXian Light" panose="02010600030101010101" pitchFamily="2" charset="-122"/>
              </a:rPr>
              <a:t>Samaan aikaan käynnistetään opinnäytetyö (diplomityö) SKY:n vauriotietokantaan liittyen</a:t>
            </a:r>
          </a:p>
          <a:p>
            <a:r>
              <a:rPr lang="fi-FI" sz="1800" dirty="0">
                <a:effectLst/>
                <a:latin typeface="Arial" panose="020B0604020202020204" pitchFamily="34" charset="0"/>
                <a:ea typeface="DengXian Light" panose="02010600030101010101" pitchFamily="2" charset="-122"/>
              </a:rPr>
              <a:t>Muut työt käynnistetään vuoden 2024 loppupuolella</a:t>
            </a:r>
          </a:p>
          <a:p>
            <a:r>
              <a:rPr lang="fi-FI" sz="1800" dirty="0">
                <a:effectLst/>
                <a:latin typeface="Arial" panose="020B0604020202020204" pitchFamily="34" charset="0"/>
                <a:ea typeface="DengXian Light" panose="02010600030101010101" pitchFamily="2" charset="-122"/>
              </a:rPr>
              <a:t>Projekti valmistunee vuoden 2025 aikana</a:t>
            </a:r>
            <a:endParaRPr lang="fi-FI" sz="1800" dirty="0">
              <a:effectLst/>
              <a:latin typeface="Times New Roman" panose="02020603050405020304" pitchFamily="18" charset="0"/>
              <a:ea typeface="Times New Roman" panose="02020603050405020304" pitchFamily="18" charset="0"/>
            </a:endParaRPr>
          </a:p>
          <a:p>
            <a:endParaRPr lang="fi-FI" dirty="0"/>
          </a:p>
        </p:txBody>
      </p:sp>
      <p:sp>
        <p:nvSpPr>
          <p:cNvPr id="4" name="Footer Placeholder 3">
            <a:extLst>
              <a:ext uri="{FF2B5EF4-FFF2-40B4-BE49-F238E27FC236}">
                <a16:creationId xmlns:a16="http://schemas.microsoft.com/office/drawing/2014/main" id="{9A1D52E5-8A84-1CF0-8BE5-E4BD9602DDBE}"/>
              </a:ext>
            </a:extLst>
          </p:cNvPr>
          <p:cNvSpPr>
            <a:spLocks noGrp="1"/>
          </p:cNvSpPr>
          <p:nvPr>
            <p:ph type="ftr" sz="quarter" idx="11"/>
          </p:nvPr>
        </p:nvSpPr>
        <p:spPr/>
        <p:txBody>
          <a:bodyPr/>
          <a:lstStyle/>
          <a:p>
            <a:pPr>
              <a:defRPr/>
            </a:pPr>
            <a:r>
              <a:rPr lang="fi-FI" altLang="fi-FI" dirty="0"/>
              <a:t>Ohjausryhmän kokous 3/2024</a:t>
            </a:r>
          </a:p>
        </p:txBody>
      </p:sp>
      <p:sp>
        <p:nvSpPr>
          <p:cNvPr id="5" name="Slide Number Placeholder 4">
            <a:extLst>
              <a:ext uri="{FF2B5EF4-FFF2-40B4-BE49-F238E27FC236}">
                <a16:creationId xmlns:a16="http://schemas.microsoft.com/office/drawing/2014/main" id="{78C732AE-B36E-7E2A-E79B-EE507D8C634D}"/>
              </a:ext>
            </a:extLst>
          </p:cNvPr>
          <p:cNvSpPr>
            <a:spLocks noGrp="1"/>
          </p:cNvSpPr>
          <p:nvPr>
            <p:ph type="sldNum" sz="quarter" idx="12"/>
          </p:nvPr>
        </p:nvSpPr>
        <p:spPr/>
        <p:txBody>
          <a:bodyPr/>
          <a:lstStyle/>
          <a:p>
            <a:pPr>
              <a:defRPr/>
            </a:pPr>
            <a:fld id="{93D2C924-D825-43CE-8D51-1211A3096B68}" type="slidenum">
              <a:rPr lang="fi-FI" altLang="fi-FI" smtClean="0"/>
              <a:pPr>
                <a:defRPr/>
              </a:pPr>
              <a:t>14</a:t>
            </a:fld>
            <a:endParaRPr lang="fi-FI" altLang="fi-FI"/>
          </a:p>
        </p:txBody>
      </p:sp>
      <p:grpSp>
        <p:nvGrpSpPr>
          <p:cNvPr id="25" name="Group 24">
            <a:extLst>
              <a:ext uri="{FF2B5EF4-FFF2-40B4-BE49-F238E27FC236}">
                <a16:creationId xmlns:a16="http://schemas.microsoft.com/office/drawing/2014/main" id="{5B92E074-3304-8A9E-58EE-7E11B7CFB606}"/>
              </a:ext>
            </a:extLst>
          </p:cNvPr>
          <p:cNvGrpSpPr/>
          <p:nvPr/>
        </p:nvGrpSpPr>
        <p:grpSpPr>
          <a:xfrm>
            <a:off x="1071143" y="1985552"/>
            <a:ext cx="6949440" cy="2369819"/>
            <a:chOff x="1306278" y="2116183"/>
            <a:chExt cx="6949440" cy="2369819"/>
          </a:xfrm>
        </p:grpSpPr>
        <p:sp>
          <p:nvSpPr>
            <p:cNvPr id="7" name="Rectangle 6">
              <a:extLst>
                <a:ext uri="{FF2B5EF4-FFF2-40B4-BE49-F238E27FC236}">
                  <a16:creationId xmlns:a16="http://schemas.microsoft.com/office/drawing/2014/main" id="{3A6D90F9-8D96-B0C6-3007-4CF3F1B1D902}"/>
                </a:ext>
              </a:extLst>
            </p:cNvPr>
            <p:cNvSpPr/>
            <p:nvPr/>
          </p:nvSpPr>
          <p:spPr bwMode="auto">
            <a:xfrm>
              <a:off x="1306278" y="2638697"/>
              <a:ext cx="2316480" cy="191589"/>
            </a:xfrm>
            <a:prstGeom prst="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fi-FI" sz="2400" b="0" i="0" u="none" strike="noStrike" cap="none" normalizeH="0" baseline="0">
                <a:ln>
                  <a:noFill/>
                </a:ln>
                <a:solidFill>
                  <a:schemeClr val="tx1"/>
                </a:solidFill>
                <a:effectLst/>
                <a:latin typeface="Times New Roman" pitchFamily="18" charset="0"/>
              </a:endParaRPr>
            </a:p>
          </p:txBody>
        </p:sp>
        <p:sp>
          <p:nvSpPr>
            <p:cNvPr id="8" name="TextBox 7">
              <a:extLst>
                <a:ext uri="{FF2B5EF4-FFF2-40B4-BE49-F238E27FC236}">
                  <a16:creationId xmlns:a16="http://schemas.microsoft.com/office/drawing/2014/main" id="{332428A7-3391-5433-7C2C-470428C074A7}"/>
                </a:ext>
              </a:extLst>
            </p:cNvPr>
            <p:cNvSpPr txBox="1"/>
            <p:nvPr/>
          </p:nvSpPr>
          <p:spPr>
            <a:xfrm>
              <a:off x="2124883" y="2116183"/>
              <a:ext cx="800219" cy="461665"/>
            </a:xfrm>
            <a:prstGeom prst="rect">
              <a:avLst/>
            </a:prstGeom>
            <a:noFill/>
          </p:spPr>
          <p:txBody>
            <a:bodyPr wrap="none" rtlCol="0">
              <a:spAutoFit/>
            </a:bodyPr>
            <a:lstStyle/>
            <a:p>
              <a:r>
                <a:rPr lang="fi-FI" dirty="0"/>
                <a:t>2023</a:t>
              </a:r>
            </a:p>
          </p:txBody>
        </p:sp>
        <p:sp>
          <p:nvSpPr>
            <p:cNvPr id="9" name="Rectangle 8">
              <a:extLst>
                <a:ext uri="{FF2B5EF4-FFF2-40B4-BE49-F238E27FC236}">
                  <a16:creationId xmlns:a16="http://schemas.microsoft.com/office/drawing/2014/main" id="{D03C8225-42EC-B4DD-4866-BC1FB3FC287B}"/>
                </a:ext>
              </a:extLst>
            </p:cNvPr>
            <p:cNvSpPr/>
            <p:nvPr/>
          </p:nvSpPr>
          <p:spPr bwMode="auto">
            <a:xfrm>
              <a:off x="3622758" y="2830286"/>
              <a:ext cx="2316480" cy="191589"/>
            </a:xfrm>
            <a:prstGeom prst="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fi-FI" sz="2400" b="0" i="0" u="none" strike="noStrike" cap="none" normalizeH="0" baseline="0">
                <a:ln>
                  <a:noFill/>
                </a:ln>
                <a:solidFill>
                  <a:schemeClr val="tx1"/>
                </a:solidFill>
                <a:effectLst/>
                <a:latin typeface="Times New Roman" pitchFamily="18" charset="0"/>
              </a:endParaRPr>
            </a:p>
          </p:txBody>
        </p:sp>
        <p:sp>
          <p:nvSpPr>
            <p:cNvPr id="10" name="Rectangle 9">
              <a:extLst>
                <a:ext uri="{FF2B5EF4-FFF2-40B4-BE49-F238E27FC236}">
                  <a16:creationId xmlns:a16="http://schemas.microsoft.com/office/drawing/2014/main" id="{33E1F6F7-D442-5503-5E18-8882DC831E3D}"/>
                </a:ext>
              </a:extLst>
            </p:cNvPr>
            <p:cNvSpPr/>
            <p:nvPr/>
          </p:nvSpPr>
          <p:spPr bwMode="auto">
            <a:xfrm>
              <a:off x="5939238" y="3021875"/>
              <a:ext cx="2316480" cy="191589"/>
            </a:xfrm>
            <a:prstGeom prst="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fi-FI" sz="2400" b="0" i="0" u="none" strike="noStrike" cap="none" normalizeH="0" baseline="0">
                <a:ln>
                  <a:noFill/>
                </a:ln>
                <a:solidFill>
                  <a:schemeClr val="tx1"/>
                </a:solidFill>
                <a:effectLst/>
                <a:latin typeface="Times New Roman" pitchFamily="18" charset="0"/>
              </a:endParaRPr>
            </a:p>
          </p:txBody>
        </p:sp>
        <p:sp>
          <p:nvSpPr>
            <p:cNvPr id="15" name="TextBox 14">
              <a:extLst>
                <a:ext uri="{FF2B5EF4-FFF2-40B4-BE49-F238E27FC236}">
                  <a16:creationId xmlns:a16="http://schemas.microsoft.com/office/drawing/2014/main" id="{4C99CCA3-336A-D028-F8EE-58578FE6BB79}"/>
                </a:ext>
              </a:extLst>
            </p:cNvPr>
            <p:cNvSpPr txBox="1"/>
            <p:nvPr/>
          </p:nvSpPr>
          <p:spPr>
            <a:xfrm>
              <a:off x="4380888" y="2347015"/>
              <a:ext cx="800219" cy="461665"/>
            </a:xfrm>
            <a:prstGeom prst="rect">
              <a:avLst/>
            </a:prstGeom>
            <a:noFill/>
          </p:spPr>
          <p:txBody>
            <a:bodyPr wrap="none" rtlCol="0">
              <a:spAutoFit/>
            </a:bodyPr>
            <a:lstStyle/>
            <a:p>
              <a:r>
                <a:rPr lang="fi-FI" dirty="0"/>
                <a:t>2024</a:t>
              </a:r>
            </a:p>
          </p:txBody>
        </p:sp>
        <p:sp>
          <p:nvSpPr>
            <p:cNvPr id="16" name="TextBox 15">
              <a:extLst>
                <a:ext uri="{FF2B5EF4-FFF2-40B4-BE49-F238E27FC236}">
                  <a16:creationId xmlns:a16="http://schemas.microsoft.com/office/drawing/2014/main" id="{D665D1C8-1BAB-9182-C78F-0E732F67848E}"/>
                </a:ext>
              </a:extLst>
            </p:cNvPr>
            <p:cNvSpPr txBox="1"/>
            <p:nvPr/>
          </p:nvSpPr>
          <p:spPr>
            <a:xfrm>
              <a:off x="6761109" y="2560210"/>
              <a:ext cx="800219" cy="461665"/>
            </a:xfrm>
            <a:prstGeom prst="rect">
              <a:avLst/>
            </a:prstGeom>
            <a:noFill/>
          </p:spPr>
          <p:txBody>
            <a:bodyPr wrap="none" rtlCol="0">
              <a:spAutoFit/>
            </a:bodyPr>
            <a:lstStyle/>
            <a:p>
              <a:r>
                <a:rPr lang="fi-FI" dirty="0"/>
                <a:t>2025</a:t>
              </a:r>
            </a:p>
          </p:txBody>
        </p:sp>
        <p:sp>
          <p:nvSpPr>
            <p:cNvPr id="17" name="Rectangle 16">
              <a:extLst>
                <a:ext uri="{FF2B5EF4-FFF2-40B4-BE49-F238E27FC236}">
                  <a16:creationId xmlns:a16="http://schemas.microsoft.com/office/drawing/2014/main" id="{0E985C86-2B5D-53D9-9340-8FE0549D01FD}"/>
                </a:ext>
              </a:extLst>
            </p:cNvPr>
            <p:cNvSpPr/>
            <p:nvPr/>
          </p:nvSpPr>
          <p:spPr bwMode="auto">
            <a:xfrm>
              <a:off x="1306278" y="2830286"/>
              <a:ext cx="2316480" cy="461665"/>
            </a:xfrm>
            <a:prstGeom prst="rect">
              <a:avLst/>
            </a:prstGeom>
            <a:solidFill>
              <a:schemeClr val="bg2">
                <a:lumMod val="60000"/>
                <a:lumOff val="4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342900" marR="0" indent="-34290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fi-FI" sz="2400" b="0" i="0" u="none" strike="noStrike" cap="none" normalizeH="0" baseline="0" dirty="0">
                  <a:ln>
                    <a:noFill/>
                  </a:ln>
                  <a:effectLst/>
                  <a:latin typeface="Times New Roman" pitchFamily="18" charset="0"/>
                </a:rPr>
                <a:t>Esisuunnittelu</a:t>
              </a:r>
            </a:p>
          </p:txBody>
        </p:sp>
        <p:sp>
          <p:nvSpPr>
            <p:cNvPr id="18" name="Rectangle 17">
              <a:extLst>
                <a:ext uri="{FF2B5EF4-FFF2-40B4-BE49-F238E27FC236}">
                  <a16:creationId xmlns:a16="http://schemas.microsoft.com/office/drawing/2014/main" id="{4FDCA08D-0781-360B-6CF1-5B53BF8C8428}"/>
                </a:ext>
              </a:extLst>
            </p:cNvPr>
            <p:cNvSpPr/>
            <p:nvPr/>
          </p:nvSpPr>
          <p:spPr bwMode="auto">
            <a:xfrm>
              <a:off x="3622767" y="3021875"/>
              <a:ext cx="2316480" cy="814251"/>
            </a:xfrm>
            <a:prstGeom prst="rect">
              <a:avLst/>
            </a:prstGeom>
            <a:solidFill>
              <a:schemeClr val="bg2">
                <a:lumMod val="60000"/>
                <a:lumOff val="4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342900" marR="0" indent="-34290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fi-FI" sz="2400" b="0" i="0" u="none" strike="noStrike" cap="none" normalizeH="0" baseline="0" dirty="0">
                  <a:ln>
                    <a:noFill/>
                  </a:ln>
                  <a:effectLst/>
                  <a:latin typeface="Times New Roman" pitchFamily="18" charset="0"/>
                </a:rPr>
                <a:t>Tehdaskyselyt</a:t>
              </a:r>
            </a:p>
            <a:p>
              <a:pPr marL="342900" marR="0" indent="-34290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lang="fi-FI" dirty="0"/>
                <a:t>Diplomityö</a:t>
              </a:r>
              <a:endParaRPr kumimoji="0" lang="fi-FI" sz="2400" b="0" i="0" u="none" strike="noStrike" cap="none" normalizeH="0" baseline="0" dirty="0">
                <a:ln>
                  <a:noFill/>
                </a:ln>
                <a:effectLst/>
                <a:latin typeface="Times New Roman" pitchFamily="18" charset="0"/>
              </a:endParaRPr>
            </a:p>
          </p:txBody>
        </p:sp>
        <p:sp>
          <p:nvSpPr>
            <p:cNvPr id="19" name="Rectangle 18">
              <a:extLst>
                <a:ext uri="{FF2B5EF4-FFF2-40B4-BE49-F238E27FC236}">
                  <a16:creationId xmlns:a16="http://schemas.microsoft.com/office/drawing/2014/main" id="{65E2DBA0-2508-9931-32C5-5A22E93D3D2C}"/>
                </a:ext>
              </a:extLst>
            </p:cNvPr>
            <p:cNvSpPr/>
            <p:nvPr/>
          </p:nvSpPr>
          <p:spPr bwMode="auto">
            <a:xfrm>
              <a:off x="5939238" y="3219993"/>
              <a:ext cx="2316480" cy="814251"/>
            </a:xfrm>
            <a:prstGeom prst="rect">
              <a:avLst/>
            </a:prstGeom>
            <a:solidFill>
              <a:schemeClr val="bg2">
                <a:lumMod val="60000"/>
                <a:lumOff val="4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342900" marR="0" indent="-34290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fi-FI" sz="2400" b="0" i="0" u="none" strike="noStrike" cap="none" normalizeH="0" baseline="0" dirty="0">
                  <a:ln>
                    <a:noFill/>
                  </a:ln>
                  <a:effectLst/>
                  <a:latin typeface="Times New Roman" pitchFamily="18" charset="0"/>
                </a:rPr>
                <a:t>Mallitus</a:t>
              </a:r>
            </a:p>
            <a:p>
              <a:pPr marL="342900" marR="0" indent="-34290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lang="fi-FI" dirty="0"/>
                <a:t>Loppuraportti</a:t>
              </a:r>
              <a:endParaRPr kumimoji="0" lang="fi-FI" sz="2400" b="0" i="0" u="none" strike="noStrike" cap="none" normalizeH="0" baseline="0" dirty="0">
                <a:ln>
                  <a:noFill/>
                </a:ln>
                <a:effectLst/>
                <a:latin typeface="Times New Roman" pitchFamily="18" charset="0"/>
              </a:endParaRPr>
            </a:p>
          </p:txBody>
        </p:sp>
        <p:sp>
          <p:nvSpPr>
            <p:cNvPr id="20" name="Rectangle 19">
              <a:extLst>
                <a:ext uri="{FF2B5EF4-FFF2-40B4-BE49-F238E27FC236}">
                  <a16:creationId xmlns:a16="http://schemas.microsoft.com/office/drawing/2014/main" id="{5A467516-0DA6-F479-0F53-6832E28CBDEE}"/>
                </a:ext>
              </a:extLst>
            </p:cNvPr>
            <p:cNvSpPr/>
            <p:nvPr/>
          </p:nvSpPr>
          <p:spPr bwMode="auto">
            <a:xfrm>
              <a:off x="3622759" y="3836127"/>
              <a:ext cx="1158248" cy="455024"/>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R="0" algn="l" defTabSz="914400" rtl="0" eaLnBrk="0" fontAlgn="base" latinLnBrk="0" hangingPunct="0">
                <a:lnSpc>
                  <a:spcPct val="100000"/>
                </a:lnSpc>
                <a:spcBef>
                  <a:spcPct val="0"/>
                </a:spcBef>
                <a:spcAft>
                  <a:spcPct val="0"/>
                </a:spcAft>
                <a:buClrTx/>
                <a:buSzTx/>
                <a:tabLst/>
              </a:pPr>
              <a:r>
                <a:rPr kumimoji="0" lang="fi-FI" sz="1200" b="0" i="0" u="none" strike="noStrike" cap="none" normalizeH="0" baseline="0" dirty="0">
                  <a:ln>
                    <a:noFill/>
                  </a:ln>
                  <a:solidFill>
                    <a:schemeClr val="tx1"/>
                  </a:solidFill>
                  <a:effectLst/>
                  <a:latin typeface="Times New Roman" pitchFamily="18" charset="0"/>
                </a:rPr>
                <a:t>- Tehdaskyselyt</a:t>
              </a:r>
            </a:p>
            <a:p>
              <a:pPr marR="0" algn="l" defTabSz="914400" rtl="0" eaLnBrk="0" fontAlgn="base" latinLnBrk="0" hangingPunct="0">
                <a:lnSpc>
                  <a:spcPct val="100000"/>
                </a:lnSpc>
                <a:spcBef>
                  <a:spcPct val="0"/>
                </a:spcBef>
                <a:spcAft>
                  <a:spcPct val="0"/>
                </a:spcAft>
                <a:buClrTx/>
                <a:buSzTx/>
                <a:tabLst/>
              </a:pPr>
              <a:r>
                <a:rPr kumimoji="0" lang="fi-FI" sz="1200" b="0" i="0" u="none" strike="noStrike" cap="none" normalizeH="0" baseline="0" dirty="0">
                  <a:ln>
                    <a:noFill/>
                  </a:ln>
                  <a:solidFill>
                    <a:schemeClr val="tx1"/>
                  </a:solidFill>
                  <a:effectLst/>
                  <a:latin typeface="Times New Roman" pitchFamily="18" charset="0"/>
                </a:rPr>
                <a:t>- Raportointi</a:t>
              </a:r>
            </a:p>
          </p:txBody>
        </p:sp>
        <p:sp>
          <p:nvSpPr>
            <p:cNvPr id="21" name="Rectangle 20">
              <a:extLst>
                <a:ext uri="{FF2B5EF4-FFF2-40B4-BE49-F238E27FC236}">
                  <a16:creationId xmlns:a16="http://schemas.microsoft.com/office/drawing/2014/main" id="{09281888-591A-63A2-1DA1-101B2BC49A82}"/>
                </a:ext>
              </a:extLst>
            </p:cNvPr>
            <p:cNvSpPr/>
            <p:nvPr/>
          </p:nvSpPr>
          <p:spPr bwMode="auto">
            <a:xfrm>
              <a:off x="4780990" y="3840481"/>
              <a:ext cx="1158248" cy="450669"/>
            </a:xfrm>
            <a:prstGeom prst="rect">
              <a:avLst/>
            </a:prstGeom>
            <a:solidFill>
              <a:schemeClr val="accent5"/>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R="0" algn="l" defTabSz="914400" rtl="0" eaLnBrk="0" fontAlgn="base" latinLnBrk="0" hangingPunct="0">
                <a:lnSpc>
                  <a:spcPct val="100000"/>
                </a:lnSpc>
                <a:spcBef>
                  <a:spcPct val="0"/>
                </a:spcBef>
                <a:spcAft>
                  <a:spcPct val="0"/>
                </a:spcAft>
                <a:buClrTx/>
                <a:buSzTx/>
                <a:tabLst/>
              </a:pPr>
              <a:r>
                <a:rPr kumimoji="0" lang="fi-FI" sz="1200" b="0" i="0" u="none" strike="noStrike" cap="none" normalizeH="0" baseline="0" dirty="0">
                  <a:ln>
                    <a:noFill/>
                  </a:ln>
                  <a:solidFill>
                    <a:schemeClr val="tx1"/>
                  </a:solidFill>
                  <a:effectLst/>
                  <a:latin typeface="Times New Roman" pitchFamily="18" charset="0"/>
                </a:rPr>
                <a:t>- Diplomityö </a:t>
              </a:r>
            </a:p>
            <a:p>
              <a:pPr marR="0" algn="l" defTabSz="914400" rtl="0" eaLnBrk="0" fontAlgn="base" latinLnBrk="0" hangingPunct="0">
                <a:lnSpc>
                  <a:spcPct val="100000"/>
                </a:lnSpc>
                <a:spcBef>
                  <a:spcPct val="0"/>
                </a:spcBef>
                <a:spcAft>
                  <a:spcPct val="0"/>
                </a:spcAft>
                <a:buClrTx/>
                <a:buSzTx/>
                <a:tabLst/>
              </a:pPr>
              <a:r>
                <a:rPr kumimoji="0" lang="fi-FI" sz="1200" b="0" i="0" u="none" strike="noStrike" cap="none" normalizeH="0" baseline="0" dirty="0">
                  <a:ln>
                    <a:noFill/>
                  </a:ln>
                  <a:solidFill>
                    <a:schemeClr val="tx1"/>
                  </a:solidFill>
                  <a:effectLst/>
                  <a:latin typeface="Times New Roman" pitchFamily="18" charset="0"/>
                </a:rPr>
                <a:t>- 6-8 kk</a:t>
              </a:r>
            </a:p>
          </p:txBody>
        </p:sp>
        <p:sp>
          <p:nvSpPr>
            <p:cNvPr id="22" name="Rectangle 21">
              <a:extLst>
                <a:ext uri="{FF2B5EF4-FFF2-40B4-BE49-F238E27FC236}">
                  <a16:creationId xmlns:a16="http://schemas.microsoft.com/office/drawing/2014/main" id="{71E97ED9-34EE-4FF6-0326-43742C006AB4}"/>
                </a:ext>
              </a:extLst>
            </p:cNvPr>
            <p:cNvSpPr/>
            <p:nvPr/>
          </p:nvSpPr>
          <p:spPr bwMode="auto">
            <a:xfrm>
              <a:off x="5939239" y="4030978"/>
              <a:ext cx="1480461" cy="455024"/>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R="0" algn="l" defTabSz="914400" rtl="0" eaLnBrk="0" fontAlgn="base" latinLnBrk="0" hangingPunct="0">
                <a:lnSpc>
                  <a:spcPct val="100000"/>
                </a:lnSpc>
                <a:spcBef>
                  <a:spcPct val="0"/>
                </a:spcBef>
                <a:spcAft>
                  <a:spcPct val="0"/>
                </a:spcAft>
                <a:buClrTx/>
                <a:buSzTx/>
                <a:tabLst/>
              </a:pPr>
              <a:r>
                <a:rPr kumimoji="0" lang="fi-FI" sz="1200" b="0" i="0" u="none" strike="noStrike" cap="none" normalizeH="0" baseline="0" dirty="0">
                  <a:ln>
                    <a:noFill/>
                  </a:ln>
                  <a:solidFill>
                    <a:schemeClr val="tx1"/>
                  </a:solidFill>
                  <a:effectLst/>
                  <a:latin typeface="Times New Roman" pitchFamily="18" charset="0"/>
                </a:rPr>
                <a:t>- Matemaattisen    </a:t>
              </a:r>
            </a:p>
            <a:p>
              <a:pPr marR="0" algn="l" defTabSz="914400" rtl="0" eaLnBrk="0" fontAlgn="base" latinLnBrk="0" hangingPunct="0">
                <a:lnSpc>
                  <a:spcPct val="100000"/>
                </a:lnSpc>
                <a:spcBef>
                  <a:spcPct val="0"/>
                </a:spcBef>
                <a:spcAft>
                  <a:spcPct val="0"/>
                </a:spcAft>
                <a:buClrTx/>
                <a:buSzTx/>
                <a:tabLst/>
              </a:pPr>
              <a:r>
                <a:rPr lang="fi-FI" sz="1200" dirty="0"/>
                <a:t>   </a:t>
              </a:r>
              <a:r>
                <a:rPr kumimoji="0" lang="fi-FI" sz="1200" b="0" i="0" u="none" strike="noStrike" cap="none" normalizeH="0" baseline="0" dirty="0">
                  <a:ln>
                    <a:noFill/>
                  </a:ln>
                  <a:solidFill>
                    <a:schemeClr val="tx1"/>
                  </a:solidFill>
                  <a:effectLst/>
                  <a:latin typeface="Times New Roman" pitchFamily="18" charset="0"/>
                </a:rPr>
                <a:t>mallin perusteet</a:t>
              </a:r>
            </a:p>
          </p:txBody>
        </p:sp>
        <p:sp>
          <p:nvSpPr>
            <p:cNvPr id="23" name="Rectangle 22">
              <a:extLst>
                <a:ext uri="{FF2B5EF4-FFF2-40B4-BE49-F238E27FC236}">
                  <a16:creationId xmlns:a16="http://schemas.microsoft.com/office/drawing/2014/main" id="{A206E1F1-FF52-E218-F989-B0C7249B1A94}"/>
                </a:ext>
              </a:extLst>
            </p:cNvPr>
            <p:cNvSpPr/>
            <p:nvPr/>
          </p:nvSpPr>
          <p:spPr bwMode="auto">
            <a:xfrm>
              <a:off x="7419702" y="4035331"/>
              <a:ext cx="836015" cy="450669"/>
            </a:xfrm>
            <a:prstGeom prst="rect">
              <a:avLst/>
            </a:prstGeom>
            <a:solidFill>
              <a:schemeClr val="accent5"/>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R="0" algn="l" defTabSz="914400" rtl="0" eaLnBrk="0" fontAlgn="base" latinLnBrk="0" hangingPunct="0">
                <a:lnSpc>
                  <a:spcPct val="100000"/>
                </a:lnSpc>
                <a:spcBef>
                  <a:spcPct val="0"/>
                </a:spcBef>
                <a:spcAft>
                  <a:spcPct val="0"/>
                </a:spcAft>
                <a:buClrTx/>
                <a:buSzTx/>
                <a:tabLst/>
              </a:pPr>
              <a:r>
                <a:rPr kumimoji="0" lang="fi-FI" sz="1200" b="0" i="0" u="none" strike="noStrike" cap="none" normalizeH="0" baseline="0" dirty="0">
                  <a:ln>
                    <a:noFill/>
                  </a:ln>
                  <a:solidFill>
                    <a:schemeClr val="tx1"/>
                  </a:solidFill>
                  <a:effectLst/>
                  <a:latin typeface="Times New Roman" pitchFamily="18" charset="0"/>
                </a:rPr>
                <a:t>- Loppu-             </a:t>
              </a:r>
            </a:p>
            <a:p>
              <a:pPr marR="0" algn="l" defTabSz="914400" rtl="0" eaLnBrk="0" fontAlgn="base" latinLnBrk="0" hangingPunct="0">
                <a:lnSpc>
                  <a:spcPct val="100000"/>
                </a:lnSpc>
                <a:spcBef>
                  <a:spcPct val="0"/>
                </a:spcBef>
                <a:spcAft>
                  <a:spcPct val="0"/>
                </a:spcAft>
                <a:buClrTx/>
                <a:buSzTx/>
                <a:tabLst/>
              </a:pPr>
              <a:r>
                <a:rPr kumimoji="0" lang="fi-FI" sz="1200" b="0" i="0" u="none" strike="noStrike" cap="none" normalizeH="0" baseline="0" dirty="0">
                  <a:ln>
                    <a:noFill/>
                  </a:ln>
                  <a:solidFill>
                    <a:schemeClr val="tx1"/>
                  </a:solidFill>
                  <a:effectLst/>
                  <a:latin typeface="Times New Roman" pitchFamily="18" charset="0"/>
                </a:rPr>
                <a:t>  raportti</a:t>
              </a:r>
            </a:p>
          </p:txBody>
        </p:sp>
      </p:grpSp>
    </p:spTree>
    <p:extLst>
      <p:ext uri="{BB962C8B-B14F-4D97-AF65-F5344CB8AC3E}">
        <p14:creationId xmlns:p14="http://schemas.microsoft.com/office/powerpoint/2010/main" val="398000429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lang="fi-FI" altLang="fi-FI" dirty="0"/>
              <a:t>Tulevia tapahtumia</a:t>
            </a:r>
          </a:p>
        </p:txBody>
      </p:sp>
      <p:sp>
        <p:nvSpPr>
          <p:cNvPr id="12291" name="Content Placeholder 2"/>
          <p:cNvSpPr>
            <a:spLocks noGrp="1"/>
          </p:cNvSpPr>
          <p:nvPr>
            <p:ph idx="1"/>
          </p:nvPr>
        </p:nvSpPr>
        <p:spPr>
          <a:xfrm>
            <a:off x="685800" y="1981200"/>
            <a:ext cx="8134350" cy="4114800"/>
          </a:xfrm>
        </p:spPr>
        <p:txBody>
          <a:bodyPr/>
          <a:lstStyle/>
          <a:p>
            <a:r>
              <a:rPr lang="fi-FI" strike="sngStrike" dirty="0"/>
              <a:t>Konemestaripäivät</a:t>
            </a:r>
            <a:endParaRPr lang="en-US" strike="sngStrike" dirty="0"/>
          </a:p>
          <a:p>
            <a:pPr lvl="1"/>
            <a:r>
              <a:rPr lang="fi-FI" strike="sngStrike" dirty="0"/>
              <a:t>25.1.2024 Varkaus / SE Varkaus</a:t>
            </a:r>
            <a:endParaRPr lang="fi-FI" strike="sngStrike" dirty="0">
              <a:cs typeface="Times New Roman"/>
            </a:endParaRPr>
          </a:p>
          <a:p>
            <a:pPr lvl="1"/>
            <a:r>
              <a:rPr lang="fi-FI" strike="sngStrike" dirty="0">
                <a:cs typeface="Times New Roman"/>
              </a:rPr>
              <a:t>Vauriokeskustelu 24.1.2024</a:t>
            </a:r>
            <a:endParaRPr lang="fi-FI" strike="sngStrike" dirty="0"/>
          </a:p>
          <a:p>
            <a:r>
              <a:rPr lang="fi-FI" strike="sngStrike" dirty="0"/>
              <a:t>Operaattoripäivät</a:t>
            </a:r>
            <a:endParaRPr lang="en-US" strike="sngStrike" dirty="0">
              <a:cs typeface="Times New Roman"/>
            </a:endParaRPr>
          </a:p>
          <a:p>
            <a:pPr lvl="1"/>
            <a:r>
              <a:rPr lang="fi-FI" strike="sngStrike" dirty="0"/>
              <a:t>Maaliskuun puoliväli 2024, Tampere</a:t>
            </a:r>
          </a:p>
          <a:p>
            <a:r>
              <a:rPr lang="fi-FI" altLang="fi-FI" dirty="0"/>
              <a:t>60-vuotisjuhlaseminaari</a:t>
            </a:r>
          </a:p>
          <a:p>
            <a:pPr lvl="1"/>
            <a:r>
              <a:rPr lang="fi-FI" altLang="fi-FI" dirty="0"/>
              <a:t>5.-7.6.2024</a:t>
            </a:r>
          </a:p>
          <a:p>
            <a:pPr lvl="1"/>
            <a:r>
              <a:rPr lang="fi-FI" altLang="fi-FI" dirty="0"/>
              <a:t>Laivaseminaari (Helsinki – Tukholma – Helsinki), Tallink Silja</a:t>
            </a:r>
          </a:p>
          <a:p>
            <a:r>
              <a:rPr lang="fi-FI" altLang="fi-FI" dirty="0">
                <a:cs typeface="Times New Roman"/>
              </a:rPr>
              <a:t>Soodakattilapäivä</a:t>
            </a:r>
          </a:p>
          <a:p>
            <a:pPr lvl="1"/>
            <a:r>
              <a:rPr lang="fi-FI" altLang="fi-FI" dirty="0">
                <a:cs typeface="Times New Roman"/>
              </a:rPr>
              <a:t>Syksy 2024</a:t>
            </a:r>
          </a:p>
        </p:txBody>
      </p:sp>
      <p:sp>
        <p:nvSpPr>
          <p:cNvPr id="3" name="Footer Placeholder 2">
            <a:extLst>
              <a:ext uri="{FF2B5EF4-FFF2-40B4-BE49-F238E27FC236}">
                <a16:creationId xmlns:a16="http://schemas.microsoft.com/office/drawing/2014/main" id="{34965ECE-6AA6-4707-BD5D-72761EDEE5BB}"/>
              </a:ext>
            </a:extLst>
          </p:cNvPr>
          <p:cNvSpPr>
            <a:spLocks noGrp="1"/>
          </p:cNvSpPr>
          <p:nvPr>
            <p:ph type="ftr" sz="quarter" idx="11"/>
          </p:nvPr>
        </p:nvSpPr>
        <p:spPr/>
        <p:txBody>
          <a:bodyPr/>
          <a:lstStyle/>
          <a:p>
            <a:pPr>
              <a:defRPr/>
            </a:pPr>
            <a:r>
              <a:rPr lang="fi-FI" altLang="fi-FI" dirty="0"/>
              <a:t>Ohjausryhmän kokous 3/2024</a:t>
            </a:r>
          </a:p>
        </p:txBody>
      </p:sp>
      <p:sp>
        <p:nvSpPr>
          <p:cNvPr id="2" name="Slide Number Placeholder 1">
            <a:extLst>
              <a:ext uri="{FF2B5EF4-FFF2-40B4-BE49-F238E27FC236}">
                <a16:creationId xmlns:a16="http://schemas.microsoft.com/office/drawing/2014/main" id="{9816C73C-DE79-4EFD-8F2E-F21392A0CC6C}"/>
              </a:ext>
            </a:extLst>
          </p:cNvPr>
          <p:cNvSpPr>
            <a:spLocks noGrp="1"/>
          </p:cNvSpPr>
          <p:nvPr>
            <p:ph type="sldNum" sz="quarter" idx="12"/>
          </p:nvPr>
        </p:nvSpPr>
        <p:spPr/>
        <p:txBody>
          <a:bodyPr/>
          <a:lstStyle/>
          <a:p>
            <a:pPr>
              <a:defRPr/>
            </a:pPr>
            <a:fld id="{93D2C924-D825-43CE-8D51-1211A3096B68}" type="slidenum">
              <a:rPr lang="fi-FI" altLang="fi-FI" smtClean="0"/>
              <a:pPr>
                <a:defRPr/>
              </a:pPr>
              <a:t>15</a:t>
            </a:fld>
            <a:endParaRPr lang="fi-FI" altLang="fi-FI"/>
          </a:p>
        </p:txBody>
      </p:sp>
    </p:spTree>
    <p:extLst>
      <p:ext uri="{BB962C8B-B14F-4D97-AF65-F5344CB8AC3E}">
        <p14:creationId xmlns:p14="http://schemas.microsoft.com/office/powerpoint/2010/main" val="302004542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a:extLst>
              <a:ext uri="{FF2B5EF4-FFF2-40B4-BE49-F238E27FC236}">
                <a16:creationId xmlns:a16="http://schemas.microsoft.com/office/drawing/2014/main" id="{FB5702EC-9630-49B7-92E3-2F8885C718E1}"/>
              </a:ext>
            </a:extLst>
          </p:cNvPr>
          <p:cNvSpPr>
            <a:spLocks noGrp="1" noChangeArrowheads="1"/>
          </p:cNvSpPr>
          <p:nvPr>
            <p:ph type="ctrTitle"/>
          </p:nvPr>
        </p:nvSpPr>
        <p:spPr/>
        <p:txBody>
          <a:bodyPr/>
          <a:lstStyle/>
          <a:p>
            <a:r>
              <a:rPr lang="en-US" altLang="fi-FI" dirty="0"/>
              <a:t>6. SEURAAVA KOKOUS</a:t>
            </a:r>
            <a:endParaRPr lang="fi-FI" altLang="fi-FI" dirty="0"/>
          </a:p>
        </p:txBody>
      </p:sp>
      <p:sp>
        <p:nvSpPr>
          <p:cNvPr id="5123" name="Subtitle 2">
            <a:extLst>
              <a:ext uri="{FF2B5EF4-FFF2-40B4-BE49-F238E27FC236}">
                <a16:creationId xmlns:a16="http://schemas.microsoft.com/office/drawing/2014/main" id="{EA14F0A4-5954-4D2D-B655-99A99E411A5D}"/>
              </a:ext>
            </a:extLst>
          </p:cNvPr>
          <p:cNvSpPr>
            <a:spLocks noGrp="1" noChangeArrowheads="1"/>
          </p:cNvSpPr>
          <p:nvPr>
            <p:ph type="subTitle" idx="1"/>
          </p:nvPr>
        </p:nvSpPr>
        <p:spPr/>
        <p:txBody>
          <a:bodyPr/>
          <a:lstStyle/>
          <a:p>
            <a:r>
              <a:rPr lang="fi-FI" altLang="fi-FI" dirty="0"/>
              <a:t>18.6.2024</a:t>
            </a:r>
          </a:p>
          <a:p>
            <a:r>
              <a:rPr lang="fi-FI" altLang="fi-FI" dirty="0"/>
              <a:t>Klo 12:30 – 13:30</a:t>
            </a:r>
            <a:endParaRPr lang="fi-FI" altLang="fi-FI" dirty="0">
              <a:cs typeface="Times New Roman"/>
            </a:endParaRPr>
          </a:p>
          <a:p>
            <a:r>
              <a:rPr lang="fi-FI" altLang="fi-FI" dirty="0">
                <a:cs typeface="Times New Roman"/>
              </a:rPr>
              <a:t>Teams</a:t>
            </a:r>
            <a:endParaRPr lang="fi-FI" altLang="fi-FI" dirty="0"/>
          </a:p>
        </p:txBody>
      </p:sp>
      <p:sp>
        <p:nvSpPr>
          <p:cNvPr id="5124" name="Footer Placeholder 3">
            <a:extLst>
              <a:ext uri="{FF2B5EF4-FFF2-40B4-BE49-F238E27FC236}">
                <a16:creationId xmlns:a16="http://schemas.microsoft.com/office/drawing/2014/main" id="{F3AB66C4-3D46-4A05-B961-368C2F9A3681}"/>
              </a:ext>
            </a:extLst>
          </p:cNvPr>
          <p:cNvSpPr>
            <a:spLocks noGrp="1"/>
          </p:cNvSpPr>
          <p:nvPr>
            <p:ph type="ftr" sz="quarter" idx="11"/>
          </p:nvPr>
        </p:nvSpPr>
        <p:spPr>
          <a:noFill/>
        </p:spPr>
        <p:txBody>
          <a:bodyPr/>
          <a:lstStyle>
            <a:lvl1pPr>
              <a:spcBef>
                <a:spcPct val="20000"/>
              </a:spcBef>
              <a:buChar char="•"/>
              <a:defRPr sz="2400">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fi-FI" altLang="fi-FI" sz="1400" dirty="0"/>
              <a:t>Ohjausryhmän kokous 3/2024</a:t>
            </a:r>
          </a:p>
        </p:txBody>
      </p:sp>
      <p:sp>
        <p:nvSpPr>
          <p:cNvPr id="5125" name="Slide Number Placeholder 4">
            <a:extLst>
              <a:ext uri="{FF2B5EF4-FFF2-40B4-BE49-F238E27FC236}">
                <a16:creationId xmlns:a16="http://schemas.microsoft.com/office/drawing/2014/main" id="{44D26DC4-5E45-4AF1-87F1-6A5C5D4EAD04}"/>
              </a:ext>
            </a:extLst>
          </p:cNvPr>
          <p:cNvSpPr>
            <a:spLocks noGrp="1"/>
          </p:cNvSpPr>
          <p:nvPr>
            <p:ph type="sldNum" sz="quarter" idx="12"/>
          </p:nvPr>
        </p:nvSpPr>
        <p:spPr>
          <a:noFill/>
        </p:spPr>
        <p:txBody>
          <a:bodyPr/>
          <a:lstStyle>
            <a:lvl1pPr>
              <a:spcBef>
                <a:spcPct val="20000"/>
              </a:spcBef>
              <a:buChar char="•"/>
              <a:defRPr sz="2400">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fld id="{6BBA95D6-EDAB-4021-9AAC-AE8A98F4216F}" type="slidenum">
              <a:rPr lang="fi-FI" altLang="fi-FI" sz="1400" smtClean="0"/>
              <a:pPr>
                <a:spcBef>
                  <a:spcPct val="0"/>
                </a:spcBef>
                <a:buFontTx/>
                <a:buNone/>
              </a:pPr>
              <a:t>16</a:t>
            </a:fld>
            <a:endParaRPr lang="fi-FI" altLang="fi-FI" sz="1400"/>
          </a:p>
        </p:txBody>
      </p:sp>
    </p:spTree>
    <p:extLst>
      <p:ext uri="{BB962C8B-B14F-4D97-AF65-F5344CB8AC3E}">
        <p14:creationId xmlns:p14="http://schemas.microsoft.com/office/powerpoint/2010/main" val="28260939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4" name="Footer Placeholder 3">
            <a:extLst>
              <a:ext uri="{FF2B5EF4-FFF2-40B4-BE49-F238E27FC236}">
                <a16:creationId xmlns:a16="http://schemas.microsoft.com/office/drawing/2014/main" id="{F3AB66C4-3D46-4A05-B961-368C2F9A3681}"/>
              </a:ext>
            </a:extLst>
          </p:cNvPr>
          <p:cNvSpPr>
            <a:spLocks noGrp="1"/>
          </p:cNvSpPr>
          <p:nvPr>
            <p:ph type="ftr" sz="quarter" idx="11"/>
          </p:nvPr>
        </p:nvSpPr>
        <p:spPr>
          <a:noFill/>
        </p:spPr>
        <p:txBody>
          <a:bodyPr/>
          <a:lstStyle>
            <a:lvl1pPr>
              <a:spcBef>
                <a:spcPct val="20000"/>
              </a:spcBef>
              <a:buChar char="•"/>
              <a:defRPr sz="2400">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buNone/>
              <a:defRPr/>
            </a:pPr>
            <a:r>
              <a:rPr lang="fi-FI" altLang="fi-FI" sz="1400" dirty="0"/>
              <a:t>Ohjausryhmän kokous 3/2024</a:t>
            </a:r>
          </a:p>
        </p:txBody>
      </p:sp>
      <p:sp>
        <p:nvSpPr>
          <p:cNvPr id="5125" name="Slide Number Placeholder 4">
            <a:extLst>
              <a:ext uri="{FF2B5EF4-FFF2-40B4-BE49-F238E27FC236}">
                <a16:creationId xmlns:a16="http://schemas.microsoft.com/office/drawing/2014/main" id="{44D26DC4-5E45-4AF1-87F1-6A5C5D4EAD04}"/>
              </a:ext>
            </a:extLst>
          </p:cNvPr>
          <p:cNvSpPr>
            <a:spLocks noGrp="1"/>
          </p:cNvSpPr>
          <p:nvPr>
            <p:ph type="sldNum" sz="quarter" idx="12"/>
          </p:nvPr>
        </p:nvSpPr>
        <p:spPr>
          <a:noFill/>
        </p:spPr>
        <p:txBody>
          <a:bodyPr/>
          <a:lstStyle>
            <a:lvl1pPr>
              <a:spcBef>
                <a:spcPct val="20000"/>
              </a:spcBef>
              <a:buChar char="•"/>
              <a:defRPr sz="2400">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fld id="{6BBA95D6-EDAB-4021-9AAC-AE8A98F4216F}" type="slidenum">
              <a:rPr lang="fi-FI" altLang="fi-FI" sz="1400" smtClean="0"/>
              <a:pPr>
                <a:spcBef>
                  <a:spcPct val="0"/>
                </a:spcBef>
                <a:buFontTx/>
                <a:buNone/>
              </a:pPr>
              <a:t>2</a:t>
            </a:fld>
            <a:endParaRPr lang="fi-FI" altLang="fi-FI" sz="1400"/>
          </a:p>
        </p:txBody>
      </p:sp>
      <p:sp>
        <p:nvSpPr>
          <p:cNvPr id="2" name="Title 1">
            <a:extLst>
              <a:ext uri="{FF2B5EF4-FFF2-40B4-BE49-F238E27FC236}">
                <a16:creationId xmlns:a16="http://schemas.microsoft.com/office/drawing/2014/main" id="{D26E9346-CA79-403B-BD03-512BF63206F6}"/>
              </a:ext>
            </a:extLst>
          </p:cNvPr>
          <p:cNvSpPr>
            <a:spLocks noGrp="1"/>
          </p:cNvSpPr>
          <p:nvPr>
            <p:ph type="ctrTitle"/>
          </p:nvPr>
        </p:nvSpPr>
        <p:spPr>
          <a:xfrm>
            <a:off x="288235" y="1551709"/>
            <a:ext cx="8577469" cy="4696690"/>
          </a:xfrm>
        </p:spPr>
        <p:txBody>
          <a:bodyPr/>
          <a:lstStyle/>
          <a:p>
            <a:r>
              <a:rPr lang="fi-FI" sz="1400" b="1" i="0" u="none" strike="noStrike" baseline="0" dirty="0">
                <a:latin typeface="Verdana-Bold"/>
              </a:rPr>
              <a:t>Huomio Suomen Soodakattilayhdistys ry:n toimintaan osallistuville.</a:t>
            </a:r>
            <a:br>
              <a:rPr lang="fi-FI" sz="1400" b="1" i="0" u="none" strike="noStrike" baseline="0" dirty="0">
                <a:latin typeface="Verdana-Bold"/>
              </a:rPr>
            </a:br>
            <a:r>
              <a:rPr lang="fi-FI" sz="1400" b="0" i="0" u="none" strike="noStrike" baseline="0" dirty="0">
                <a:latin typeface="Verdana" panose="020B0604030504040204" pitchFamily="34" charset="0"/>
              </a:rPr>
              <a:t>Suomen Soodakattilayhdistys ry noudattaa kaikessa toiminnassaan kilpailulainsäädäntöä, joka asettaa rajoitukset järjestön toimintaan. Yhdistyksen järjestämissä kokouksissa tai muissa tapahtumissa ei keskustella aiheista, joilla voi olla vaikutusta yritysten kilpailukäyttäytymiseen.</a:t>
            </a:r>
            <a:br>
              <a:rPr lang="fi-FI" sz="1400" b="0" i="0" u="none" strike="noStrike" baseline="0" dirty="0">
                <a:latin typeface="Verdana" panose="020B0604030504040204" pitchFamily="34" charset="0"/>
              </a:rPr>
            </a:br>
            <a:r>
              <a:rPr lang="fi-FI" sz="1400" b="0" i="1" u="none" strike="noStrike" baseline="0" dirty="0">
                <a:latin typeface="Verdana-Italic"/>
              </a:rPr>
              <a:t>Toiminnan arvioinnissa käytetään kilpailulain 5 § säännöstä:</a:t>
            </a:r>
            <a:br>
              <a:rPr lang="fi-FI" sz="1400" b="0" i="1" u="none" strike="noStrike" baseline="0" dirty="0">
                <a:latin typeface="Verdana-Italic"/>
              </a:rPr>
            </a:br>
            <a:r>
              <a:rPr lang="fi-FI" sz="1400" b="0" i="1" u="none" strike="noStrike" baseline="0" dirty="0">
                <a:latin typeface="Verdana-Italic"/>
              </a:rPr>
              <a:t>sellaiset elinkeinonharjoittajien väliset sopimukset, elinkeinonharjoittajien yhteenliittymien päätökset sekä elinkeinonharjoittajien yhdenmukaistetut menettelytavat, joiden tarkoituksena on merkittävästi estää, rajoittaa tai vaikeuttaa kilpailua tai joista seuraa, että kilpailu merkittävästi estyy, rajoittuu tai vääristyy, ovat kiellettyjä.</a:t>
            </a:r>
            <a:br>
              <a:rPr lang="fi-FI" sz="1400" b="0" i="1" u="none" strike="noStrike" baseline="0" dirty="0">
                <a:latin typeface="Verdana-Italic"/>
              </a:rPr>
            </a:br>
            <a:r>
              <a:rPr lang="fi-FI" sz="1400" b="1" i="0" u="none" strike="noStrike" baseline="0" dirty="0">
                <a:latin typeface="Verdana-Bold"/>
              </a:rPr>
              <a:t>Tee seuraavia asioita:</a:t>
            </a:r>
            <a:br>
              <a:rPr lang="fi-FI" sz="1400" b="1" i="0" u="none" strike="noStrike" baseline="0" dirty="0">
                <a:latin typeface="Verdana-Bold"/>
              </a:rPr>
            </a:br>
            <a:r>
              <a:rPr lang="fi-FI" sz="1400" b="0" i="0" u="none" strike="noStrike" baseline="0" dirty="0">
                <a:latin typeface="Verdana" panose="020B0604030504040204" pitchFamily="34" charset="0"/>
              </a:rPr>
              <a:t>Jokaisella toimintaan osallistuvalla on velvollisuus puuttua saman </a:t>
            </a:r>
            <a:br>
              <a:rPr lang="fi-FI" sz="1400" b="0" i="0" u="none" strike="noStrike" baseline="0" dirty="0">
                <a:latin typeface="Verdana" panose="020B0604030504040204" pitchFamily="34" charset="0"/>
              </a:rPr>
            </a:br>
            <a:r>
              <a:rPr lang="fi-FI" sz="1400" b="0" i="0" u="none" strike="noStrike" baseline="0" dirty="0">
                <a:latin typeface="Verdana" panose="020B0604030504040204" pitchFamily="34" charset="0"/>
              </a:rPr>
              <a:t>tien asiaan, mikäli havaitsee lainvastaista toimintaa.</a:t>
            </a:r>
            <a:br>
              <a:rPr lang="fi-FI" sz="1400" b="0" i="0" u="none" strike="noStrike" baseline="0" dirty="0">
                <a:latin typeface="Verdana" panose="020B0604030504040204" pitchFamily="34" charset="0"/>
              </a:rPr>
            </a:br>
            <a:r>
              <a:rPr lang="fi-FI" sz="1400" b="0" i="0" u="none" strike="noStrike" baseline="0" dirty="0">
                <a:latin typeface="Verdana" panose="020B0604030504040204" pitchFamily="34" charset="0"/>
              </a:rPr>
              <a:t>Pidä kirjaa kokouksen kulusta ja huolehdi pöytäkirjojen oikeellisuudesta.</a:t>
            </a:r>
            <a:br>
              <a:rPr lang="fi-FI" sz="1400" b="0" i="0" u="none" strike="noStrike" baseline="0" dirty="0">
                <a:latin typeface="Verdana" panose="020B0604030504040204" pitchFamily="34" charset="0"/>
              </a:rPr>
            </a:br>
            <a:r>
              <a:rPr lang="fi-FI" sz="1400" b="1" i="0" u="none" strike="noStrike" baseline="0" dirty="0">
                <a:latin typeface="Verdana-Bold"/>
              </a:rPr>
              <a:t>Älä tee seuraavia asioita:</a:t>
            </a:r>
            <a:br>
              <a:rPr lang="fi-FI" sz="1400" b="1" i="0" u="none" strike="noStrike" baseline="0" dirty="0">
                <a:latin typeface="Verdana-Bold"/>
              </a:rPr>
            </a:br>
            <a:r>
              <a:rPr lang="fi-FI" sz="1400" b="0" i="0" u="none" strike="noStrike" baseline="0" dirty="0">
                <a:latin typeface="Verdana" panose="020B0604030504040204" pitchFamily="34" charset="0"/>
              </a:rPr>
              <a:t>Älä keskustele missään yhdistyksen toimintaan liittyvässä yhteydessä kilpailullisesti arkaluontoisista asioista tai vaihda niistä tietoja. Tällaisia asioita ovat mm. </a:t>
            </a:r>
            <a:r>
              <a:rPr lang="fi-FI" sz="1400" b="0" i="0" u="none" strike="noStrike" baseline="0" dirty="0">
                <a:solidFill>
                  <a:srgbClr val="FF0000"/>
                </a:solidFill>
                <a:latin typeface="Verdana" panose="020B0604030504040204" pitchFamily="34" charset="0"/>
              </a:rPr>
              <a:t>hinnat</a:t>
            </a:r>
            <a:r>
              <a:rPr lang="fi-FI" sz="1400" b="0" i="0" u="none" strike="noStrike" baseline="0" dirty="0">
                <a:latin typeface="Verdana" panose="020B0604030504040204" pitchFamily="34" charset="0"/>
              </a:rPr>
              <a:t>, </a:t>
            </a:r>
            <a:r>
              <a:rPr lang="fi-FI" sz="1400" b="0" i="0" u="none" strike="noStrike" baseline="0" dirty="0">
                <a:solidFill>
                  <a:srgbClr val="FF0000"/>
                </a:solidFill>
                <a:latin typeface="Verdana" panose="020B0604030504040204" pitchFamily="34" charset="0"/>
              </a:rPr>
              <a:t>asiakkaat</a:t>
            </a:r>
            <a:r>
              <a:rPr lang="fi-FI" sz="1400" b="0" i="0" u="none" strike="noStrike" baseline="0" dirty="0">
                <a:latin typeface="Verdana" panose="020B0604030504040204" pitchFamily="34" charset="0"/>
              </a:rPr>
              <a:t>, </a:t>
            </a:r>
            <a:r>
              <a:rPr lang="fi-FI" sz="1400" b="0" i="0" u="none" strike="noStrike" baseline="0" dirty="0">
                <a:solidFill>
                  <a:srgbClr val="FF0000"/>
                </a:solidFill>
                <a:latin typeface="Verdana" panose="020B0604030504040204" pitchFamily="34" charset="0"/>
              </a:rPr>
              <a:t>tuotantomäärät</a:t>
            </a:r>
            <a:r>
              <a:rPr lang="fi-FI" sz="1400" b="0" i="0" u="none" strike="noStrike" baseline="0" dirty="0">
                <a:latin typeface="Verdana" panose="020B0604030504040204" pitchFamily="34" charset="0"/>
              </a:rPr>
              <a:t>, </a:t>
            </a:r>
            <a:r>
              <a:rPr lang="fi-FI" sz="1400" b="0" i="0" u="none" strike="noStrike" baseline="0" dirty="0">
                <a:solidFill>
                  <a:srgbClr val="FF0000"/>
                </a:solidFill>
                <a:latin typeface="Verdana" panose="020B0604030504040204" pitchFamily="34" charset="0"/>
              </a:rPr>
              <a:t>investointisuunnitelmat</a:t>
            </a:r>
            <a:r>
              <a:rPr lang="fi-FI" sz="1400" b="0" i="0" u="none" strike="noStrike" baseline="0" dirty="0">
                <a:latin typeface="Verdana" panose="020B0604030504040204" pitchFamily="34" charset="0"/>
              </a:rPr>
              <a:t> ja </a:t>
            </a:r>
            <a:r>
              <a:rPr lang="fi-FI" sz="1400" b="0" i="0" u="none" strike="noStrike" baseline="0" dirty="0">
                <a:solidFill>
                  <a:srgbClr val="FF0000"/>
                </a:solidFill>
                <a:latin typeface="Verdana" panose="020B0604030504040204" pitchFamily="34" charset="0"/>
              </a:rPr>
              <a:t>seisakkiajankohdat</a:t>
            </a:r>
            <a:r>
              <a:rPr lang="fi-FI" sz="1400" b="0" i="0" u="none" strike="noStrike" baseline="0" dirty="0">
                <a:latin typeface="Verdana" panose="020B0604030504040204" pitchFamily="34" charset="0"/>
              </a:rPr>
              <a:t>.</a:t>
            </a:r>
            <a:br>
              <a:rPr lang="fi-FI" sz="1400" b="0" i="0" u="none" strike="noStrike" baseline="0" dirty="0">
                <a:latin typeface="Verdana" panose="020B0604030504040204" pitchFamily="34" charset="0"/>
              </a:rPr>
            </a:br>
            <a:r>
              <a:rPr lang="fi-FI" sz="1400" b="0" i="0" u="none" strike="noStrike" baseline="0" dirty="0">
                <a:latin typeface="Verdana" panose="020B0604030504040204" pitchFamily="34" charset="0"/>
              </a:rPr>
              <a:t>Älä luo käytäntöjä, sääntöjä tai ohjeistuksia, jotka vaikuttavat </a:t>
            </a:r>
            <a:br>
              <a:rPr lang="fi-FI" sz="1400" b="0" i="0" u="none" strike="noStrike" baseline="0" dirty="0">
                <a:latin typeface="Verdana" panose="020B0604030504040204" pitchFamily="34" charset="0"/>
              </a:rPr>
            </a:br>
            <a:r>
              <a:rPr lang="fi-FI" sz="1400" b="0" i="0" u="none" strike="noStrike" baseline="0" dirty="0">
                <a:latin typeface="Verdana" panose="020B0604030504040204" pitchFamily="34" charset="0"/>
              </a:rPr>
              <a:t>jäsenten mahdollisuuksiin kilpailla toisten yritysten kanssa.</a:t>
            </a:r>
            <a:endParaRPr lang="fi-FI" sz="3600" dirty="0"/>
          </a:p>
        </p:txBody>
      </p:sp>
      <p:sp>
        <p:nvSpPr>
          <p:cNvPr id="10" name="Title 1">
            <a:extLst>
              <a:ext uri="{FF2B5EF4-FFF2-40B4-BE49-F238E27FC236}">
                <a16:creationId xmlns:a16="http://schemas.microsoft.com/office/drawing/2014/main" id="{642545A7-9C1D-48D9-879A-EF5C231D45F1}"/>
              </a:ext>
            </a:extLst>
          </p:cNvPr>
          <p:cNvSpPr txBox="1">
            <a:spLocks/>
          </p:cNvSpPr>
          <p:nvPr/>
        </p:nvSpPr>
        <p:spPr bwMode="auto">
          <a:xfrm>
            <a:off x="685800" y="561894"/>
            <a:ext cx="7772400" cy="9898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44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Times New Roman" pitchFamily="18" charset="0"/>
              </a:defRPr>
            </a:lvl2pPr>
            <a:lvl3pPr algn="ctr" rtl="0" eaLnBrk="0" fontAlgn="base" hangingPunct="0">
              <a:spcBef>
                <a:spcPct val="0"/>
              </a:spcBef>
              <a:spcAft>
                <a:spcPct val="0"/>
              </a:spcAft>
              <a:defRPr sz="4400">
                <a:solidFill>
                  <a:schemeClr val="tx1"/>
                </a:solidFill>
                <a:latin typeface="Times New Roman" pitchFamily="18" charset="0"/>
              </a:defRPr>
            </a:lvl3pPr>
            <a:lvl4pPr algn="ctr" rtl="0" eaLnBrk="0" fontAlgn="base" hangingPunct="0">
              <a:spcBef>
                <a:spcPct val="0"/>
              </a:spcBef>
              <a:spcAft>
                <a:spcPct val="0"/>
              </a:spcAft>
              <a:defRPr sz="4400">
                <a:solidFill>
                  <a:schemeClr val="tx1"/>
                </a:solidFill>
                <a:latin typeface="Times New Roman" pitchFamily="18" charset="0"/>
              </a:defRPr>
            </a:lvl4pPr>
            <a:lvl5pPr algn="ctr" rtl="0" eaLnBrk="0" fontAlgn="base" hangingPunct="0">
              <a:spcBef>
                <a:spcPct val="0"/>
              </a:spcBef>
              <a:spcAft>
                <a:spcPct val="0"/>
              </a:spcAft>
              <a:defRPr sz="4400">
                <a:solidFill>
                  <a:schemeClr val="tx1"/>
                </a:solidFill>
                <a:latin typeface="Times New Roman" pitchFamily="18" charset="0"/>
              </a:defRPr>
            </a:lvl5pPr>
            <a:lvl6pPr marL="457200" algn="ctr" rtl="0" eaLnBrk="0" fontAlgn="base" hangingPunct="0">
              <a:spcBef>
                <a:spcPct val="0"/>
              </a:spcBef>
              <a:spcAft>
                <a:spcPct val="0"/>
              </a:spcAft>
              <a:defRPr sz="4400">
                <a:solidFill>
                  <a:schemeClr val="tx2"/>
                </a:solidFill>
                <a:latin typeface="Times New Roman" pitchFamily="18" charset="0"/>
              </a:defRPr>
            </a:lvl6pPr>
            <a:lvl7pPr marL="914400" algn="ctr" rtl="0" eaLnBrk="0" fontAlgn="base" hangingPunct="0">
              <a:spcBef>
                <a:spcPct val="0"/>
              </a:spcBef>
              <a:spcAft>
                <a:spcPct val="0"/>
              </a:spcAft>
              <a:defRPr sz="4400">
                <a:solidFill>
                  <a:schemeClr val="tx2"/>
                </a:solidFill>
                <a:latin typeface="Times New Roman" pitchFamily="18" charset="0"/>
              </a:defRPr>
            </a:lvl7pPr>
            <a:lvl8pPr marL="1371600" algn="ctr" rtl="0" eaLnBrk="0" fontAlgn="base" hangingPunct="0">
              <a:spcBef>
                <a:spcPct val="0"/>
              </a:spcBef>
              <a:spcAft>
                <a:spcPct val="0"/>
              </a:spcAft>
              <a:defRPr sz="4400">
                <a:solidFill>
                  <a:schemeClr val="tx2"/>
                </a:solidFill>
                <a:latin typeface="Times New Roman" pitchFamily="18" charset="0"/>
              </a:defRPr>
            </a:lvl8pPr>
            <a:lvl9pPr marL="1828800" algn="ctr" rtl="0" eaLnBrk="0" fontAlgn="base" hangingPunct="0">
              <a:spcBef>
                <a:spcPct val="0"/>
              </a:spcBef>
              <a:spcAft>
                <a:spcPct val="0"/>
              </a:spcAft>
              <a:defRPr sz="4400">
                <a:solidFill>
                  <a:schemeClr val="tx2"/>
                </a:solidFill>
                <a:latin typeface="Times New Roman" pitchFamily="18" charset="0"/>
              </a:defRPr>
            </a:lvl9pPr>
          </a:lstStyle>
          <a:p>
            <a:r>
              <a:rPr lang="fi-FI" kern="0" dirty="0"/>
              <a:t>KILPAILULAINSÄÄDÄNTÖ</a:t>
            </a:r>
          </a:p>
        </p:txBody>
      </p:sp>
    </p:spTree>
    <p:extLst>
      <p:ext uri="{BB962C8B-B14F-4D97-AF65-F5344CB8AC3E}">
        <p14:creationId xmlns:p14="http://schemas.microsoft.com/office/powerpoint/2010/main" val="31615629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A39EDE-E444-4497-62E3-3DDFCC2F6EF6}"/>
              </a:ext>
            </a:extLst>
          </p:cNvPr>
          <p:cNvSpPr>
            <a:spLocks noGrp="1"/>
          </p:cNvSpPr>
          <p:nvPr>
            <p:ph type="title"/>
          </p:nvPr>
        </p:nvSpPr>
        <p:spPr/>
        <p:txBody>
          <a:bodyPr/>
          <a:lstStyle/>
          <a:p>
            <a:r>
              <a:rPr lang="fi-FI" dirty="0"/>
              <a:t>Projektin tilannekatsaus (1/1)</a:t>
            </a:r>
          </a:p>
        </p:txBody>
      </p:sp>
      <p:sp>
        <p:nvSpPr>
          <p:cNvPr id="3" name="Content Placeholder 2">
            <a:extLst>
              <a:ext uri="{FF2B5EF4-FFF2-40B4-BE49-F238E27FC236}">
                <a16:creationId xmlns:a16="http://schemas.microsoft.com/office/drawing/2014/main" id="{5B1CC94E-52A5-C832-0075-FB2267F8B143}"/>
              </a:ext>
            </a:extLst>
          </p:cNvPr>
          <p:cNvSpPr>
            <a:spLocks noGrp="1"/>
          </p:cNvSpPr>
          <p:nvPr>
            <p:ph idx="1"/>
          </p:nvPr>
        </p:nvSpPr>
        <p:spPr/>
        <p:txBody>
          <a:bodyPr/>
          <a:lstStyle/>
          <a:p>
            <a:r>
              <a:rPr lang="fi-FI" sz="1800" dirty="0">
                <a:effectLst/>
                <a:latin typeface="Arial" panose="020B0604020202020204" pitchFamily="34" charset="0"/>
                <a:ea typeface="DengXian Light" panose="02010600030101010101" pitchFamily="2" charset="-122"/>
              </a:rPr>
              <a:t>Työt käynnistyneet tehdaskyselyllä</a:t>
            </a:r>
          </a:p>
          <a:p>
            <a:pPr lvl="1"/>
            <a:r>
              <a:rPr lang="fi-FI" sz="1400" dirty="0">
                <a:effectLst/>
                <a:latin typeface="Arial" panose="020B0604020202020204" pitchFamily="34" charset="0"/>
                <a:ea typeface="DengXian Light" panose="02010600030101010101" pitchFamily="2" charset="-122"/>
              </a:rPr>
              <a:t>Kysely lähetetty tehtaille maaliskuun lopulla</a:t>
            </a:r>
          </a:p>
          <a:p>
            <a:pPr lvl="1"/>
            <a:r>
              <a:rPr lang="fi-FI" sz="1400" dirty="0">
                <a:latin typeface="Arial" panose="020B0604020202020204" pitchFamily="34" charset="0"/>
                <a:ea typeface="DengXian Light" panose="02010600030101010101" pitchFamily="2" charset="-122"/>
              </a:rPr>
              <a:t>Saldo nyt: 9 tehtaalta saatu vastaukset</a:t>
            </a:r>
          </a:p>
          <a:p>
            <a:pPr lvl="1"/>
            <a:r>
              <a:rPr lang="fi-FI" sz="1400" dirty="0">
                <a:effectLst/>
                <a:latin typeface="Arial" panose="020B0604020202020204" pitchFamily="34" charset="0"/>
                <a:ea typeface="DengXian Light" panose="02010600030101010101" pitchFamily="2" charset="-122"/>
              </a:rPr>
              <a:t>Alustava </a:t>
            </a:r>
            <a:r>
              <a:rPr lang="fi-FI" sz="1400" dirty="0">
                <a:latin typeface="Arial" panose="020B0604020202020204" pitchFamily="34" charset="0"/>
                <a:ea typeface="DengXian Light" panose="02010600030101010101" pitchFamily="2" charset="-122"/>
              </a:rPr>
              <a:t>yhteenveto (Emma)</a:t>
            </a:r>
          </a:p>
          <a:p>
            <a:pPr lvl="1">
              <a:spcAft>
                <a:spcPts val="600"/>
              </a:spcAft>
            </a:pPr>
            <a:r>
              <a:rPr lang="fi-FI" sz="1400" dirty="0">
                <a:latin typeface="Arial" panose="020B0604020202020204" pitchFamily="34" charset="0"/>
                <a:ea typeface="DengXian Light" panose="02010600030101010101" pitchFamily="2" charset="-122"/>
              </a:rPr>
              <a:t>Lopullinen yhteenveto kesäkuun aikana 2024</a:t>
            </a:r>
          </a:p>
          <a:p>
            <a:r>
              <a:rPr lang="fi-FI" sz="1800" dirty="0">
                <a:latin typeface="Arial" panose="020B0604020202020204" pitchFamily="34" charset="0"/>
                <a:ea typeface="DengXian Light" panose="02010600030101010101" pitchFamily="2" charset="-122"/>
              </a:rPr>
              <a:t>Yhteistyö Sodahuskommittén kanssa</a:t>
            </a:r>
          </a:p>
          <a:p>
            <a:pPr lvl="1"/>
            <a:r>
              <a:rPr lang="fi-FI" sz="1400" dirty="0">
                <a:latin typeface="Arial" panose="020B0604020202020204" pitchFamily="34" charset="0"/>
                <a:ea typeface="DengXian Light" panose="02010600030101010101" pitchFamily="2" charset="-122"/>
              </a:rPr>
              <a:t>Yhdistyksen hallitus on hyväksynyt projektiin osallistumisen</a:t>
            </a:r>
          </a:p>
          <a:p>
            <a:pPr lvl="1"/>
            <a:r>
              <a:rPr lang="fi-FI" sz="1400" dirty="0">
                <a:latin typeface="Arial" panose="020B0604020202020204" pitchFamily="34" charset="0"/>
                <a:ea typeface="DengXian Light" panose="02010600030101010101" pitchFamily="2" charset="-122"/>
              </a:rPr>
              <a:t>Tehtaiden lopullinen siunaus vaatii vielä keskusteluja</a:t>
            </a:r>
          </a:p>
          <a:p>
            <a:pPr lvl="1"/>
            <a:r>
              <a:rPr lang="fi-FI" sz="1400" dirty="0">
                <a:latin typeface="Arial" panose="020B0604020202020204" pitchFamily="34" charset="0"/>
                <a:ea typeface="DengXian Light" panose="02010600030101010101" pitchFamily="2" charset="-122"/>
              </a:rPr>
              <a:t>Halusivat osallistua diplomityön kommentointiin, joka tarkoittaa sitä, että työn on oltava englanniksi</a:t>
            </a:r>
          </a:p>
          <a:p>
            <a:pPr lvl="1"/>
            <a:r>
              <a:rPr lang="fi-FI" sz="1400" dirty="0">
                <a:latin typeface="Arial" panose="020B0604020202020204" pitchFamily="34" charset="0"/>
                <a:ea typeface="DengXian Light" panose="02010600030101010101" pitchFamily="2" charset="-122"/>
              </a:rPr>
              <a:t>Ovat innostuneita laittamaan vastaavan kyselyn ruotsalaisille tehtaille, ennen datapankin käyttöä</a:t>
            </a:r>
          </a:p>
          <a:p>
            <a:pPr lvl="1"/>
            <a:r>
              <a:rPr lang="fi-FI" sz="1400" dirty="0">
                <a:latin typeface="Arial" panose="020B0604020202020204" pitchFamily="34" charset="0"/>
                <a:ea typeface="DengXian Light" panose="02010600030101010101" pitchFamily="2" charset="-122"/>
              </a:rPr>
              <a:t>Lupasimme, että suomalaista kyselyä voi käyttää pohjana (käännös ruotsiksi)</a:t>
            </a:r>
          </a:p>
          <a:p>
            <a:pPr lvl="1"/>
            <a:r>
              <a:rPr lang="fi-FI" sz="1400" dirty="0">
                <a:latin typeface="Arial" panose="020B0604020202020204" pitchFamily="34" charset="0"/>
                <a:ea typeface="DengXian Light" panose="02010600030101010101" pitchFamily="2" charset="-122"/>
              </a:rPr>
              <a:t>Käännetty kysely Johanille ja Kristianille</a:t>
            </a:r>
          </a:p>
          <a:p>
            <a:pPr lvl="1"/>
            <a:r>
              <a:rPr lang="fi-FI" sz="1400" dirty="0">
                <a:latin typeface="Arial" panose="020B0604020202020204" pitchFamily="34" charset="0"/>
                <a:ea typeface="DengXian Light" panose="02010600030101010101" pitchFamily="2" charset="-122"/>
              </a:rPr>
              <a:t>Tietoa SKY:n käyttämästä tietopankista ruotsalaisille</a:t>
            </a:r>
          </a:p>
        </p:txBody>
      </p:sp>
      <p:sp>
        <p:nvSpPr>
          <p:cNvPr id="4" name="Footer Placeholder 3">
            <a:extLst>
              <a:ext uri="{FF2B5EF4-FFF2-40B4-BE49-F238E27FC236}">
                <a16:creationId xmlns:a16="http://schemas.microsoft.com/office/drawing/2014/main" id="{9A1D52E5-8A84-1CF0-8BE5-E4BD9602DDBE}"/>
              </a:ext>
            </a:extLst>
          </p:cNvPr>
          <p:cNvSpPr>
            <a:spLocks noGrp="1"/>
          </p:cNvSpPr>
          <p:nvPr>
            <p:ph type="ftr" sz="quarter" idx="11"/>
          </p:nvPr>
        </p:nvSpPr>
        <p:spPr/>
        <p:txBody>
          <a:bodyPr/>
          <a:lstStyle/>
          <a:p>
            <a:pPr>
              <a:defRPr/>
            </a:pPr>
            <a:r>
              <a:rPr lang="fi-FI" altLang="fi-FI" dirty="0"/>
              <a:t>Ohjausryhmän kokous 3/2024</a:t>
            </a:r>
          </a:p>
        </p:txBody>
      </p:sp>
      <p:sp>
        <p:nvSpPr>
          <p:cNvPr id="5" name="Slide Number Placeholder 4">
            <a:extLst>
              <a:ext uri="{FF2B5EF4-FFF2-40B4-BE49-F238E27FC236}">
                <a16:creationId xmlns:a16="http://schemas.microsoft.com/office/drawing/2014/main" id="{78C732AE-B36E-7E2A-E79B-EE507D8C634D}"/>
              </a:ext>
            </a:extLst>
          </p:cNvPr>
          <p:cNvSpPr>
            <a:spLocks noGrp="1"/>
          </p:cNvSpPr>
          <p:nvPr>
            <p:ph type="sldNum" sz="quarter" idx="12"/>
          </p:nvPr>
        </p:nvSpPr>
        <p:spPr/>
        <p:txBody>
          <a:bodyPr/>
          <a:lstStyle/>
          <a:p>
            <a:pPr>
              <a:defRPr/>
            </a:pPr>
            <a:fld id="{93D2C924-D825-43CE-8D51-1211A3096B68}" type="slidenum">
              <a:rPr lang="fi-FI" altLang="fi-FI" smtClean="0"/>
              <a:pPr>
                <a:defRPr/>
              </a:pPr>
              <a:t>3</a:t>
            </a:fld>
            <a:endParaRPr lang="fi-FI" altLang="fi-FI"/>
          </a:p>
        </p:txBody>
      </p:sp>
    </p:spTree>
    <p:extLst>
      <p:ext uri="{BB962C8B-B14F-4D97-AF65-F5344CB8AC3E}">
        <p14:creationId xmlns:p14="http://schemas.microsoft.com/office/powerpoint/2010/main" val="15618166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A39EDE-E444-4497-62E3-3DDFCC2F6EF6}"/>
              </a:ext>
            </a:extLst>
          </p:cNvPr>
          <p:cNvSpPr>
            <a:spLocks noGrp="1"/>
          </p:cNvSpPr>
          <p:nvPr>
            <p:ph type="title"/>
          </p:nvPr>
        </p:nvSpPr>
        <p:spPr/>
        <p:txBody>
          <a:bodyPr/>
          <a:lstStyle/>
          <a:p>
            <a:r>
              <a:rPr lang="fi-FI" dirty="0"/>
              <a:t>Tehdaskysely</a:t>
            </a:r>
          </a:p>
        </p:txBody>
      </p:sp>
      <p:sp>
        <p:nvSpPr>
          <p:cNvPr id="3" name="Content Placeholder 2">
            <a:extLst>
              <a:ext uri="{FF2B5EF4-FFF2-40B4-BE49-F238E27FC236}">
                <a16:creationId xmlns:a16="http://schemas.microsoft.com/office/drawing/2014/main" id="{5B1CC94E-52A5-C832-0075-FB2267F8B143}"/>
              </a:ext>
            </a:extLst>
          </p:cNvPr>
          <p:cNvSpPr>
            <a:spLocks noGrp="1"/>
          </p:cNvSpPr>
          <p:nvPr>
            <p:ph idx="1"/>
          </p:nvPr>
        </p:nvSpPr>
        <p:spPr/>
        <p:txBody>
          <a:bodyPr/>
          <a:lstStyle/>
          <a:p>
            <a:r>
              <a:rPr lang="fi-FI" sz="1800" dirty="0">
                <a:effectLst/>
                <a:latin typeface="Arial" panose="020B0604020202020204" pitchFamily="34" charset="0"/>
                <a:ea typeface="DengXian Light" panose="02010600030101010101" pitchFamily="2" charset="-122"/>
              </a:rPr>
              <a:t>9 tehdasta vastannut</a:t>
            </a:r>
          </a:p>
          <a:p>
            <a:r>
              <a:rPr lang="fi-FI" sz="1800" dirty="0">
                <a:latin typeface="Arial" panose="020B0604020202020204" pitchFamily="34" charset="0"/>
                <a:ea typeface="DengXian Light" panose="02010600030101010101" pitchFamily="2" charset="-122"/>
              </a:rPr>
              <a:t>7 kattilassa tehty kapasiteetin nostoa käyttöiän aikana</a:t>
            </a:r>
          </a:p>
          <a:p>
            <a:r>
              <a:rPr lang="fi-FI" sz="1800" dirty="0">
                <a:latin typeface="Arial" panose="020B0604020202020204" pitchFamily="34" charset="0"/>
                <a:ea typeface="DengXian Light" panose="02010600030101010101" pitchFamily="2" charset="-122"/>
              </a:rPr>
              <a:t>Ajoaikatavoitteet: </a:t>
            </a:r>
          </a:p>
          <a:p>
            <a:pPr lvl="1"/>
            <a:r>
              <a:rPr lang="fi-FI" sz="1800" dirty="0">
                <a:latin typeface="Arial" panose="020B0604020202020204" pitchFamily="34" charset="0"/>
                <a:ea typeface="DengXian Light" panose="02010600030101010101" pitchFamily="2" charset="-122"/>
              </a:rPr>
              <a:t>12 kk: 5 kattilaa</a:t>
            </a:r>
          </a:p>
          <a:p>
            <a:pPr lvl="1"/>
            <a:r>
              <a:rPr lang="fi-FI" sz="1800" dirty="0">
                <a:latin typeface="Arial" panose="020B0604020202020204" pitchFamily="34" charset="0"/>
                <a:ea typeface="DengXian Light" panose="02010600030101010101" pitchFamily="2" charset="-122"/>
              </a:rPr>
              <a:t>18 kk: 1 kattila</a:t>
            </a:r>
          </a:p>
          <a:p>
            <a:pPr lvl="1"/>
            <a:r>
              <a:rPr lang="fi-FI" sz="1800" dirty="0">
                <a:latin typeface="Arial" panose="020B0604020202020204" pitchFamily="34" charset="0"/>
                <a:ea typeface="DengXian Light" panose="02010600030101010101" pitchFamily="2" charset="-122"/>
              </a:rPr>
              <a:t>24 kk: 3 kattilaa</a:t>
            </a:r>
          </a:p>
          <a:p>
            <a:r>
              <a:rPr lang="fi-FI" sz="1800" dirty="0">
                <a:latin typeface="Arial" panose="020B0604020202020204" pitchFamily="34" charset="0"/>
                <a:ea typeface="DengXian Light" panose="02010600030101010101" pitchFamily="2" charset="-122"/>
              </a:rPr>
              <a:t>Myös 12 kk ajoaikatavoitteen kattiloilla välillä käytännön syistä 15+ kk välein seisakkeja</a:t>
            </a:r>
          </a:p>
          <a:p>
            <a:endParaRPr lang="fi-FI" sz="1800" dirty="0">
              <a:latin typeface="Arial" panose="020B0604020202020204" pitchFamily="34" charset="0"/>
              <a:ea typeface="DengXian Light" panose="02010600030101010101" pitchFamily="2" charset="-122"/>
            </a:endParaRPr>
          </a:p>
        </p:txBody>
      </p:sp>
      <p:sp>
        <p:nvSpPr>
          <p:cNvPr id="4" name="Footer Placeholder 3">
            <a:extLst>
              <a:ext uri="{FF2B5EF4-FFF2-40B4-BE49-F238E27FC236}">
                <a16:creationId xmlns:a16="http://schemas.microsoft.com/office/drawing/2014/main" id="{9A1D52E5-8A84-1CF0-8BE5-E4BD9602DDBE}"/>
              </a:ext>
            </a:extLst>
          </p:cNvPr>
          <p:cNvSpPr>
            <a:spLocks noGrp="1"/>
          </p:cNvSpPr>
          <p:nvPr>
            <p:ph type="ftr" sz="quarter" idx="11"/>
          </p:nvPr>
        </p:nvSpPr>
        <p:spPr/>
        <p:txBody>
          <a:bodyPr/>
          <a:lstStyle/>
          <a:p>
            <a:pPr>
              <a:defRPr/>
            </a:pPr>
            <a:r>
              <a:rPr lang="fi-FI" altLang="fi-FI" dirty="0"/>
              <a:t>Ohjausryhmän kokous 3/2024</a:t>
            </a:r>
          </a:p>
        </p:txBody>
      </p:sp>
      <p:sp>
        <p:nvSpPr>
          <p:cNvPr id="5" name="Slide Number Placeholder 4">
            <a:extLst>
              <a:ext uri="{FF2B5EF4-FFF2-40B4-BE49-F238E27FC236}">
                <a16:creationId xmlns:a16="http://schemas.microsoft.com/office/drawing/2014/main" id="{78C732AE-B36E-7E2A-E79B-EE507D8C634D}"/>
              </a:ext>
            </a:extLst>
          </p:cNvPr>
          <p:cNvSpPr>
            <a:spLocks noGrp="1"/>
          </p:cNvSpPr>
          <p:nvPr>
            <p:ph type="sldNum" sz="quarter" idx="12"/>
          </p:nvPr>
        </p:nvSpPr>
        <p:spPr/>
        <p:txBody>
          <a:bodyPr/>
          <a:lstStyle/>
          <a:p>
            <a:pPr>
              <a:defRPr/>
            </a:pPr>
            <a:fld id="{93D2C924-D825-43CE-8D51-1211A3096B68}" type="slidenum">
              <a:rPr lang="fi-FI" altLang="fi-FI" smtClean="0"/>
              <a:pPr>
                <a:defRPr/>
              </a:pPr>
              <a:t>4</a:t>
            </a:fld>
            <a:endParaRPr lang="fi-FI" altLang="fi-FI"/>
          </a:p>
        </p:txBody>
      </p:sp>
    </p:spTree>
    <p:extLst>
      <p:ext uri="{BB962C8B-B14F-4D97-AF65-F5344CB8AC3E}">
        <p14:creationId xmlns:p14="http://schemas.microsoft.com/office/powerpoint/2010/main" val="39137380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A39EDE-E444-4497-62E3-3DDFCC2F6EF6}"/>
              </a:ext>
            </a:extLst>
          </p:cNvPr>
          <p:cNvSpPr>
            <a:spLocks noGrp="1"/>
          </p:cNvSpPr>
          <p:nvPr>
            <p:ph type="title"/>
          </p:nvPr>
        </p:nvSpPr>
        <p:spPr/>
        <p:txBody>
          <a:bodyPr/>
          <a:lstStyle/>
          <a:p>
            <a:r>
              <a:rPr lang="fi-FI" sz="3200" dirty="0"/>
              <a:t>Mitkä vauriot korostuvat?</a:t>
            </a:r>
          </a:p>
        </p:txBody>
      </p:sp>
      <p:sp>
        <p:nvSpPr>
          <p:cNvPr id="3" name="Content Placeholder 2">
            <a:extLst>
              <a:ext uri="{FF2B5EF4-FFF2-40B4-BE49-F238E27FC236}">
                <a16:creationId xmlns:a16="http://schemas.microsoft.com/office/drawing/2014/main" id="{5B1CC94E-52A5-C832-0075-FB2267F8B143}"/>
              </a:ext>
            </a:extLst>
          </p:cNvPr>
          <p:cNvSpPr>
            <a:spLocks noGrp="1"/>
          </p:cNvSpPr>
          <p:nvPr>
            <p:ph idx="1"/>
          </p:nvPr>
        </p:nvSpPr>
        <p:spPr/>
        <p:txBody>
          <a:bodyPr/>
          <a:lstStyle/>
          <a:p>
            <a:r>
              <a:rPr lang="fi-FI" sz="1800" dirty="0">
                <a:effectLst/>
                <a:latin typeface="Arial" panose="020B0604020202020204" pitchFamily="34" charset="0"/>
                <a:ea typeface="DengXian Light" panose="02010600030101010101" pitchFamily="2" charset="-122"/>
              </a:rPr>
              <a:t>”Lauhdelinjojen vuodot. Miesluukun ja ilma-aukkojen väistöt ovet kärsineet ja niitä korjailtu. Esim. pinnoite häipynyt ja niitä korjaillaan.”</a:t>
            </a:r>
          </a:p>
          <a:p>
            <a:r>
              <a:rPr lang="fi-FI" sz="1800" dirty="0">
                <a:effectLst/>
                <a:latin typeface="Arial" panose="020B0604020202020204" pitchFamily="34" charset="0"/>
                <a:ea typeface="DengXian Light" panose="02010600030101010101" pitchFamily="2" charset="-122"/>
              </a:rPr>
              <a:t>”Ei voi sanoa mitään tiettyä vauriotyyppiä joka korostuu, mutta laajemmin katsottuna pidempi ajojakso vaatii laajempaa tarkastustyötä seisakeissa ja varautumista ajossa syntyvien vaurioiden korjaukseen. Esimerkiksi särökorjauksia on seisakissa runsaammin verrattuna vuoden ajojaksolla.”</a:t>
            </a:r>
          </a:p>
          <a:p>
            <a:r>
              <a:rPr lang="fi-FI" sz="1800" dirty="0">
                <a:effectLst/>
                <a:latin typeface="Arial" panose="020B0604020202020204" pitchFamily="34" charset="0"/>
                <a:ea typeface="DengXian Light" panose="02010600030101010101" pitchFamily="2" charset="-122"/>
              </a:rPr>
              <a:t>”Paikallinen korroosio saa aikaan pahempia vaurioita, esimerkiksi ilma-aukkojen massausten rajassa pidennetyissä ajojaksoissa.”</a:t>
            </a:r>
          </a:p>
          <a:p>
            <a:r>
              <a:rPr lang="fi-FI" sz="1800" dirty="0">
                <a:effectLst/>
                <a:latin typeface="Arial" panose="020B0604020202020204" pitchFamily="34" charset="0"/>
                <a:ea typeface="DengXian Light" panose="02010600030101010101" pitchFamily="2" charset="-122"/>
              </a:rPr>
              <a:t>”Ei ole selkeää kategoriaa.”</a:t>
            </a:r>
          </a:p>
          <a:p>
            <a:endParaRPr lang="fi-FI" sz="1800" dirty="0">
              <a:effectLst/>
              <a:latin typeface="Arial" panose="020B0604020202020204" pitchFamily="34" charset="0"/>
              <a:ea typeface="DengXian Light" panose="02010600030101010101" pitchFamily="2" charset="-122"/>
            </a:endParaRPr>
          </a:p>
          <a:p>
            <a:endParaRPr lang="fi-FI" sz="1800" dirty="0">
              <a:effectLst/>
              <a:latin typeface="Arial" panose="020B0604020202020204" pitchFamily="34" charset="0"/>
              <a:ea typeface="DengXian Light" panose="02010600030101010101" pitchFamily="2" charset="-122"/>
            </a:endParaRPr>
          </a:p>
          <a:p>
            <a:endParaRPr lang="fi-FI" sz="1800" dirty="0">
              <a:effectLst/>
              <a:latin typeface="Arial" panose="020B0604020202020204" pitchFamily="34" charset="0"/>
              <a:ea typeface="DengXian Light" panose="02010600030101010101" pitchFamily="2" charset="-122"/>
            </a:endParaRPr>
          </a:p>
          <a:p>
            <a:endParaRPr lang="fi-FI" sz="1800" dirty="0">
              <a:effectLst/>
              <a:latin typeface="Arial" panose="020B0604020202020204" pitchFamily="34" charset="0"/>
              <a:ea typeface="DengXian Light" panose="02010600030101010101" pitchFamily="2" charset="-122"/>
            </a:endParaRPr>
          </a:p>
          <a:p>
            <a:endParaRPr lang="fi-FI" sz="1800" dirty="0">
              <a:latin typeface="Arial" panose="020B0604020202020204" pitchFamily="34" charset="0"/>
              <a:ea typeface="DengXian Light" panose="02010600030101010101" pitchFamily="2" charset="-122"/>
            </a:endParaRPr>
          </a:p>
        </p:txBody>
      </p:sp>
      <p:sp>
        <p:nvSpPr>
          <p:cNvPr id="4" name="Footer Placeholder 3">
            <a:extLst>
              <a:ext uri="{FF2B5EF4-FFF2-40B4-BE49-F238E27FC236}">
                <a16:creationId xmlns:a16="http://schemas.microsoft.com/office/drawing/2014/main" id="{9A1D52E5-8A84-1CF0-8BE5-E4BD9602DDBE}"/>
              </a:ext>
            </a:extLst>
          </p:cNvPr>
          <p:cNvSpPr>
            <a:spLocks noGrp="1"/>
          </p:cNvSpPr>
          <p:nvPr>
            <p:ph type="ftr" sz="quarter" idx="11"/>
          </p:nvPr>
        </p:nvSpPr>
        <p:spPr/>
        <p:txBody>
          <a:bodyPr/>
          <a:lstStyle/>
          <a:p>
            <a:pPr>
              <a:defRPr/>
            </a:pPr>
            <a:r>
              <a:rPr lang="fi-FI" altLang="fi-FI" dirty="0"/>
              <a:t>Ohjausryhmän kokous 3/2024</a:t>
            </a:r>
          </a:p>
        </p:txBody>
      </p:sp>
      <p:sp>
        <p:nvSpPr>
          <p:cNvPr id="5" name="Slide Number Placeholder 4">
            <a:extLst>
              <a:ext uri="{FF2B5EF4-FFF2-40B4-BE49-F238E27FC236}">
                <a16:creationId xmlns:a16="http://schemas.microsoft.com/office/drawing/2014/main" id="{78C732AE-B36E-7E2A-E79B-EE507D8C634D}"/>
              </a:ext>
            </a:extLst>
          </p:cNvPr>
          <p:cNvSpPr>
            <a:spLocks noGrp="1"/>
          </p:cNvSpPr>
          <p:nvPr>
            <p:ph type="sldNum" sz="quarter" idx="12"/>
          </p:nvPr>
        </p:nvSpPr>
        <p:spPr/>
        <p:txBody>
          <a:bodyPr/>
          <a:lstStyle/>
          <a:p>
            <a:pPr>
              <a:defRPr/>
            </a:pPr>
            <a:fld id="{93D2C924-D825-43CE-8D51-1211A3096B68}" type="slidenum">
              <a:rPr lang="fi-FI" altLang="fi-FI" smtClean="0"/>
              <a:pPr>
                <a:defRPr/>
              </a:pPr>
              <a:t>5</a:t>
            </a:fld>
            <a:endParaRPr lang="fi-FI" altLang="fi-FI"/>
          </a:p>
        </p:txBody>
      </p:sp>
    </p:spTree>
    <p:extLst>
      <p:ext uri="{BB962C8B-B14F-4D97-AF65-F5344CB8AC3E}">
        <p14:creationId xmlns:p14="http://schemas.microsoft.com/office/powerpoint/2010/main" val="315365373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A39EDE-E444-4497-62E3-3DDFCC2F6EF6}"/>
              </a:ext>
            </a:extLst>
          </p:cNvPr>
          <p:cNvSpPr>
            <a:spLocks noGrp="1"/>
          </p:cNvSpPr>
          <p:nvPr>
            <p:ph type="title"/>
          </p:nvPr>
        </p:nvSpPr>
        <p:spPr/>
        <p:txBody>
          <a:bodyPr/>
          <a:lstStyle/>
          <a:p>
            <a:r>
              <a:rPr lang="fi-FI" sz="2400" dirty="0"/>
              <a:t>Minkälaisia mahdollisia vaikutuksia on havaittu putkistoissa, säiliöissä tai oheislaitteissa (pumput, puhaltimet, mittaukset ym.)?</a:t>
            </a:r>
          </a:p>
        </p:txBody>
      </p:sp>
      <p:sp>
        <p:nvSpPr>
          <p:cNvPr id="3" name="Content Placeholder 2">
            <a:extLst>
              <a:ext uri="{FF2B5EF4-FFF2-40B4-BE49-F238E27FC236}">
                <a16:creationId xmlns:a16="http://schemas.microsoft.com/office/drawing/2014/main" id="{5B1CC94E-52A5-C832-0075-FB2267F8B143}"/>
              </a:ext>
            </a:extLst>
          </p:cNvPr>
          <p:cNvSpPr>
            <a:spLocks noGrp="1"/>
          </p:cNvSpPr>
          <p:nvPr>
            <p:ph idx="1"/>
          </p:nvPr>
        </p:nvSpPr>
        <p:spPr>
          <a:xfrm>
            <a:off x="685800" y="1981200"/>
            <a:ext cx="7772400" cy="4267200"/>
          </a:xfrm>
        </p:spPr>
        <p:txBody>
          <a:bodyPr/>
          <a:lstStyle/>
          <a:p>
            <a:r>
              <a:rPr lang="fi-FI" sz="1500" dirty="0">
                <a:effectLst/>
                <a:latin typeface="Arial" panose="020B0604020202020204" pitchFamily="34" charset="0"/>
                <a:ea typeface="DengXian Light" panose="02010600030101010101" pitchFamily="2" charset="-122"/>
              </a:rPr>
              <a:t>”Varsinkin lauhdelinjat mutkat kärsii eroosiosta, tehtävä väliaikaisia paikkauksia ajon aikana.”</a:t>
            </a:r>
          </a:p>
          <a:p>
            <a:r>
              <a:rPr lang="fi-FI" sz="1500" dirty="0">
                <a:effectLst/>
                <a:latin typeface="Arial" panose="020B0604020202020204" pitchFamily="34" charset="0"/>
                <a:ea typeface="DengXian Light" panose="02010600030101010101" pitchFamily="2" charset="-122"/>
              </a:rPr>
              <a:t>”Putkistokerrostumia on pystytty hallitsemaan pääsääntöisesti ennakoivasti prosessipuhdistuskohteet tunnistaen. Polttolipeäputkistoon kerrostuma, näkyy yleensä polttolipeän määrämittauksissa kun virtausnopeus kasvaa mittauksissa putkistohalkaisijan pienentyessä. Liuottajan ja viherlipeäputkiston tulee kerrostumaa, jotka hallittavissa. Materiaali- ja laitevalinnat nousevat tässä kohtaa isoon rooliin.”</a:t>
            </a:r>
          </a:p>
          <a:p>
            <a:r>
              <a:rPr lang="fi-FI" sz="1500" dirty="0">
                <a:effectLst/>
                <a:latin typeface="Arial" panose="020B0604020202020204" pitchFamily="34" charset="0"/>
                <a:ea typeface="DengXian Light" panose="02010600030101010101" pitchFamily="2" charset="-122"/>
              </a:rPr>
              <a:t>”Ajojakson pituudella ei ole suoraan havaittu vaikutusta säiliöiden, putkistojen tai pumppujen kestävyydessä voimalaitoksella. Talteenotossa laajemmin katsottuna ajojakson pidentymä on vaikuttanut siten että tietyillä laitekokonaisuuksilla huoltopäiviä joudutaan.”</a:t>
            </a:r>
          </a:p>
          <a:p>
            <a:r>
              <a:rPr lang="fi-FI" sz="1500" dirty="0">
                <a:effectLst/>
                <a:latin typeface="Arial" panose="020B0604020202020204" pitchFamily="34" charset="0"/>
                <a:ea typeface="DengXian Light" panose="02010600030101010101" pitchFamily="2" charset="-122"/>
              </a:rPr>
              <a:t>”Säröytymät lisääntyneet ja jäljenteissä havaitut materiaalimuutokset korkeapainehöyrylinjoissa. Nämä vaativat entistä enemmän seurantaa ja elinkaaren määritystä. Suoranaisesti ajojaksolla ei ole tekemistä näiden ajojaksojen kanssa, vaan ylipäätään kattilan ikääntymisellä.</a:t>
            </a:r>
          </a:p>
          <a:p>
            <a:r>
              <a:rPr lang="fi-FI" sz="1500" dirty="0">
                <a:effectLst/>
                <a:latin typeface="Arial" panose="020B0604020202020204" pitchFamily="34" charset="0"/>
                <a:ea typeface="DengXian Light" panose="02010600030101010101" pitchFamily="2" charset="-122"/>
              </a:rPr>
              <a:t>”Syöttövesipumppujen minimikiertoventtiilit ovat vaihtokunnossa pidennetyn ajojakson jälkeen.”</a:t>
            </a:r>
          </a:p>
          <a:p>
            <a:endParaRPr lang="fi-FI" sz="1600" dirty="0">
              <a:effectLst/>
              <a:latin typeface="Arial" panose="020B0604020202020204" pitchFamily="34" charset="0"/>
              <a:ea typeface="DengXian Light" panose="02010600030101010101" pitchFamily="2" charset="-122"/>
            </a:endParaRPr>
          </a:p>
          <a:p>
            <a:endParaRPr lang="fi-FI" sz="1800" dirty="0">
              <a:effectLst/>
              <a:latin typeface="Arial" panose="020B0604020202020204" pitchFamily="34" charset="0"/>
              <a:ea typeface="DengXian Light" panose="02010600030101010101" pitchFamily="2" charset="-122"/>
            </a:endParaRPr>
          </a:p>
          <a:p>
            <a:endParaRPr lang="fi-FI" sz="1800" dirty="0">
              <a:effectLst/>
              <a:latin typeface="Arial" panose="020B0604020202020204" pitchFamily="34" charset="0"/>
              <a:ea typeface="DengXian Light" panose="02010600030101010101" pitchFamily="2" charset="-122"/>
            </a:endParaRPr>
          </a:p>
          <a:p>
            <a:endParaRPr lang="fi-FI" sz="1800" dirty="0">
              <a:effectLst/>
              <a:latin typeface="Arial" panose="020B0604020202020204" pitchFamily="34" charset="0"/>
              <a:ea typeface="DengXian Light" panose="02010600030101010101" pitchFamily="2" charset="-122"/>
            </a:endParaRPr>
          </a:p>
          <a:p>
            <a:endParaRPr lang="fi-FI" sz="1800" dirty="0">
              <a:effectLst/>
              <a:latin typeface="Arial" panose="020B0604020202020204" pitchFamily="34" charset="0"/>
              <a:ea typeface="DengXian Light" panose="02010600030101010101" pitchFamily="2" charset="-122"/>
            </a:endParaRPr>
          </a:p>
          <a:p>
            <a:endParaRPr lang="fi-FI" sz="1800" dirty="0">
              <a:latin typeface="Arial" panose="020B0604020202020204" pitchFamily="34" charset="0"/>
              <a:ea typeface="DengXian Light" panose="02010600030101010101" pitchFamily="2" charset="-122"/>
            </a:endParaRPr>
          </a:p>
        </p:txBody>
      </p:sp>
      <p:sp>
        <p:nvSpPr>
          <p:cNvPr id="4" name="Footer Placeholder 3">
            <a:extLst>
              <a:ext uri="{FF2B5EF4-FFF2-40B4-BE49-F238E27FC236}">
                <a16:creationId xmlns:a16="http://schemas.microsoft.com/office/drawing/2014/main" id="{9A1D52E5-8A84-1CF0-8BE5-E4BD9602DDBE}"/>
              </a:ext>
            </a:extLst>
          </p:cNvPr>
          <p:cNvSpPr>
            <a:spLocks noGrp="1"/>
          </p:cNvSpPr>
          <p:nvPr>
            <p:ph type="ftr" sz="quarter" idx="11"/>
          </p:nvPr>
        </p:nvSpPr>
        <p:spPr/>
        <p:txBody>
          <a:bodyPr/>
          <a:lstStyle/>
          <a:p>
            <a:pPr>
              <a:defRPr/>
            </a:pPr>
            <a:r>
              <a:rPr lang="fi-FI" altLang="fi-FI" dirty="0"/>
              <a:t>Ohjausryhmän kokous 3/2024</a:t>
            </a:r>
          </a:p>
        </p:txBody>
      </p:sp>
      <p:sp>
        <p:nvSpPr>
          <p:cNvPr id="5" name="Slide Number Placeholder 4">
            <a:extLst>
              <a:ext uri="{FF2B5EF4-FFF2-40B4-BE49-F238E27FC236}">
                <a16:creationId xmlns:a16="http://schemas.microsoft.com/office/drawing/2014/main" id="{78C732AE-B36E-7E2A-E79B-EE507D8C634D}"/>
              </a:ext>
            </a:extLst>
          </p:cNvPr>
          <p:cNvSpPr>
            <a:spLocks noGrp="1"/>
          </p:cNvSpPr>
          <p:nvPr>
            <p:ph type="sldNum" sz="quarter" idx="12"/>
          </p:nvPr>
        </p:nvSpPr>
        <p:spPr/>
        <p:txBody>
          <a:bodyPr/>
          <a:lstStyle/>
          <a:p>
            <a:pPr>
              <a:defRPr/>
            </a:pPr>
            <a:fld id="{93D2C924-D825-43CE-8D51-1211A3096B68}" type="slidenum">
              <a:rPr lang="fi-FI" altLang="fi-FI" smtClean="0"/>
              <a:pPr>
                <a:defRPr/>
              </a:pPr>
              <a:t>6</a:t>
            </a:fld>
            <a:endParaRPr lang="fi-FI" altLang="fi-FI"/>
          </a:p>
        </p:txBody>
      </p:sp>
    </p:spTree>
    <p:extLst>
      <p:ext uri="{BB962C8B-B14F-4D97-AF65-F5344CB8AC3E}">
        <p14:creationId xmlns:p14="http://schemas.microsoft.com/office/powerpoint/2010/main" val="40913504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A39EDE-E444-4497-62E3-3DDFCC2F6EF6}"/>
              </a:ext>
            </a:extLst>
          </p:cNvPr>
          <p:cNvSpPr>
            <a:spLocks noGrp="1"/>
          </p:cNvSpPr>
          <p:nvPr>
            <p:ph type="title"/>
          </p:nvPr>
        </p:nvSpPr>
        <p:spPr/>
        <p:txBody>
          <a:bodyPr/>
          <a:lstStyle/>
          <a:p>
            <a:r>
              <a:rPr lang="fi-FI" sz="2400" dirty="0"/>
              <a:t>Muita kommentteja kattilan käytettävyydestä ja luotettavuudesta tai pidentyneiden ajoaikojen vaikutuksesta?</a:t>
            </a:r>
          </a:p>
        </p:txBody>
      </p:sp>
      <p:sp>
        <p:nvSpPr>
          <p:cNvPr id="3" name="Content Placeholder 2">
            <a:extLst>
              <a:ext uri="{FF2B5EF4-FFF2-40B4-BE49-F238E27FC236}">
                <a16:creationId xmlns:a16="http://schemas.microsoft.com/office/drawing/2014/main" id="{5B1CC94E-52A5-C832-0075-FB2267F8B143}"/>
              </a:ext>
            </a:extLst>
          </p:cNvPr>
          <p:cNvSpPr>
            <a:spLocks noGrp="1"/>
          </p:cNvSpPr>
          <p:nvPr>
            <p:ph idx="1"/>
          </p:nvPr>
        </p:nvSpPr>
        <p:spPr/>
        <p:txBody>
          <a:bodyPr/>
          <a:lstStyle/>
          <a:p>
            <a:r>
              <a:rPr lang="fi-FI" sz="1600" dirty="0">
                <a:effectLst/>
                <a:latin typeface="Arial" panose="020B0604020202020204" pitchFamily="34" charset="0"/>
                <a:ea typeface="DengXian Light" panose="02010600030101010101" pitchFamily="2" charset="-122"/>
              </a:rPr>
              <a:t>”Hyvin menee 1,5 vuotta, mutta 2 vuoden ajopätkät liian pitkiä, yhtään ei tiedä mitä vaurioita pesässä tapahtuu. </a:t>
            </a:r>
            <a:r>
              <a:rPr lang="fi-FI" sz="1600" dirty="0" err="1">
                <a:effectLst/>
                <a:latin typeface="Arial" panose="020B0604020202020204" pitchFamily="34" charset="0"/>
                <a:ea typeface="DengXian Light" panose="02010600030101010101" pitchFamily="2" charset="-122"/>
              </a:rPr>
              <a:t>Mun</a:t>
            </a:r>
            <a:r>
              <a:rPr lang="fi-FI" sz="1600" dirty="0">
                <a:effectLst/>
                <a:latin typeface="Arial" panose="020B0604020202020204" pitchFamily="34" charset="0"/>
                <a:ea typeface="DengXian Light" panose="02010600030101010101" pitchFamily="2" charset="-122"/>
              </a:rPr>
              <a:t> veikkaus on, että joku päivä jossain pannussa tapahtuu sulavesiräjähdys.”</a:t>
            </a:r>
          </a:p>
          <a:p>
            <a:r>
              <a:rPr lang="fi-FI" sz="1600" dirty="0">
                <a:effectLst/>
                <a:latin typeface="Arial" panose="020B0604020202020204" pitchFamily="34" charset="0"/>
                <a:ea typeface="DengXian Light" panose="02010600030101010101" pitchFamily="2" charset="-122"/>
              </a:rPr>
              <a:t>”Rännit on hyvä vaihtaa vuoden ajojakson jälkeen</a:t>
            </a:r>
          </a:p>
          <a:p>
            <a:r>
              <a:rPr lang="fi-FI" sz="1600" dirty="0">
                <a:effectLst/>
                <a:latin typeface="Arial" panose="020B0604020202020204" pitchFamily="34" charset="0"/>
                <a:ea typeface="DengXian Light" panose="02010600030101010101" pitchFamily="2" charset="-122"/>
              </a:rPr>
              <a:t>”Kattilan käytettävyys määrittää hyvin pitkälti koko Sellutehtaan käytettävyyttä ja tärkeä aihe. Ennakkoivan tarkastuksen suunnitelmallisuus ja toimintamalli liittyy kiinteästi pidentyneisiin ajojaksoihin. Tulisi olla yleinen ymmärrys mitä tarkastusten tulee pitää sisällään ja priorisointi. Tulisi olla seisokkivälin verran edellä tarkastuksissa, jotta jää aikaa toteuttaa korjaukset suunnitelmallisesti ja kustannustehokkaasti.”</a:t>
            </a:r>
          </a:p>
          <a:p>
            <a:r>
              <a:rPr lang="fi-FI" sz="1600" dirty="0">
                <a:effectLst/>
                <a:latin typeface="Arial" panose="020B0604020202020204" pitchFamily="34" charset="0"/>
                <a:ea typeface="DengXian Light" panose="02010600030101010101" pitchFamily="2" charset="-122"/>
              </a:rPr>
              <a:t>”Kylmä-kuuma sykleissä ajateltuna soodakattilalle on varmasti hyvä mitä vähemmän laitosta ajellaan </a:t>
            </a:r>
            <a:r>
              <a:rPr lang="fi-FI" sz="1600" dirty="0" err="1">
                <a:effectLst/>
                <a:latin typeface="Arial" panose="020B0604020202020204" pitchFamily="34" charset="0"/>
                <a:ea typeface="DengXian Light" panose="02010600030101010101" pitchFamily="2" charset="-122"/>
              </a:rPr>
              <a:t>ylö</a:t>
            </a:r>
            <a:r>
              <a:rPr lang="fi-FI" sz="1600" dirty="0">
                <a:effectLst/>
                <a:latin typeface="Arial" panose="020B0604020202020204" pitchFamily="34" charset="0"/>
                <a:ea typeface="DengXian Light" panose="02010600030101010101" pitchFamily="2" charset="-122"/>
              </a:rPr>
              <a:t>-alas. Toisaalta pidempi jakso asettaa kovemmat vaatimukset seisakissa tehtäville töille tarkastuksien ja korjauksien osalta. Varsinkin vanhenevilla kattiloilla ei ole yksinkertainen kysymys mitä kaikkea tulisi tarkastaa, koska iän myötä kattilassa voi ilmaantua sellaisissa paikoissa vaurioita tai alkavia vaurioita missä niitä ei ole ennen havaittu.”</a:t>
            </a:r>
          </a:p>
          <a:p>
            <a:endParaRPr lang="fi-FI" sz="1800" dirty="0">
              <a:effectLst/>
              <a:latin typeface="Arial" panose="020B0604020202020204" pitchFamily="34" charset="0"/>
              <a:ea typeface="DengXian Light" panose="02010600030101010101" pitchFamily="2" charset="-122"/>
            </a:endParaRPr>
          </a:p>
          <a:p>
            <a:endParaRPr lang="fi-FI" sz="1800" dirty="0">
              <a:effectLst/>
              <a:latin typeface="Arial" panose="020B0604020202020204" pitchFamily="34" charset="0"/>
              <a:ea typeface="DengXian Light" panose="02010600030101010101" pitchFamily="2" charset="-122"/>
            </a:endParaRPr>
          </a:p>
          <a:p>
            <a:endParaRPr lang="fi-FI" sz="1800" dirty="0">
              <a:effectLst/>
              <a:latin typeface="Arial" panose="020B0604020202020204" pitchFamily="34" charset="0"/>
              <a:ea typeface="DengXian Light" panose="02010600030101010101" pitchFamily="2" charset="-122"/>
            </a:endParaRPr>
          </a:p>
          <a:p>
            <a:endParaRPr lang="fi-FI" sz="1800" dirty="0">
              <a:latin typeface="Arial" panose="020B0604020202020204" pitchFamily="34" charset="0"/>
              <a:ea typeface="DengXian Light" panose="02010600030101010101" pitchFamily="2" charset="-122"/>
            </a:endParaRPr>
          </a:p>
        </p:txBody>
      </p:sp>
      <p:sp>
        <p:nvSpPr>
          <p:cNvPr id="4" name="Footer Placeholder 3">
            <a:extLst>
              <a:ext uri="{FF2B5EF4-FFF2-40B4-BE49-F238E27FC236}">
                <a16:creationId xmlns:a16="http://schemas.microsoft.com/office/drawing/2014/main" id="{9A1D52E5-8A84-1CF0-8BE5-E4BD9602DDBE}"/>
              </a:ext>
            </a:extLst>
          </p:cNvPr>
          <p:cNvSpPr>
            <a:spLocks noGrp="1"/>
          </p:cNvSpPr>
          <p:nvPr>
            <p:ph type="ftr" sz="quarter" idx="11"/>
          </p:nvPr>
        </p:nvSpPr>
        <p:spPr/>
        <p:txBody>
          <a:bodyPr/>
          <a:lstStyle/>
          <a:p>
            <a:pPr>
              <a:defRPr/>
            </a:pPr>
            <a:r>
              <a:rPr lang="fi-FI" altLang="fi-FI" dirty="0"/>
              <a:t>Ohjausryhmän kokous 3/2024</a:t>
            </a:r>
          </a:p>
        </p:txBody>
      </p:sp>
      <p:sp>
        <p:nvSpPr>
          <p:cNvPr id="5" name="Slide Number Placeholder 4">
            <a:extLst>
              <a:ext uri="{FF2B5EF4-FFF2-40B4-BE49-F238E27FC236}">
                <a16:creationId xmlns:a16="http://schemas.microsoft.com/office/drawing/2014/main" id="{78C732AE-B36E-7E2A-E79B-EE507D8C634D}"/>
              </a:ext>
            </a:extLst>
          </p:cNvPr>
          <p:cNvSpPr>
            <a:spLocks noGrp="1"/>
          </p:cNvSpPr>
          <p:nvPr>
            <p:ph type="sldNum" sz="quarter" idx="12"/>
          </p:nvPr>
        </p:nvSpPr>
        <p:spPr/>
        <p:txBody>
          <a:bodyPr/>
          <a:lstStyle/>
          <a:p>
            <a:pPr>
              <a:defRPr/>
            </a:pPr>
            <a:fld id="{93D2C924-D825-43CE-8D51-1211A3096B68}" type="slidenum">
              <a:rPr lang="fi-FI" altLang="fi-FI" smtClean="0"/>
              <a:pPr>
                <a:defRPr/>
              </a:pPr>
              <a:t>7</a:t>
            </a:fld>
            <a:endParaRPr lang="fi-FI" altLang="fi-FI"/>
          </a:p>
        </p:txBody>
      </p:sp>
    </p:spTree>
    <p:extLst>
      <p:ext uri="{BB962C8B-B14F-4D97-AF65-F5344CB8AC3E}">
        <p14:creationId xmlns:p14="http://schemas.microsoft.com/office/powerpoint/2010/main" val="402533129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A39EDE-E444-4497-62E3-3DDFCC2F6EF6}"/>
              </a:ext>
            </a:extLst>
          </p:cNvPr>
          <p:cNvSpPr>
            <a:spLocks noGrp="1"/>
          </p:cNvSpPr>
          <p:nvPr>
            <p:ph type="title"/>
          </p:nvPr>
        </p:nvSpPr>
        <p:spPr/>
        <p:txBody>
          <a:bodyPr/>
          <a:lstStyle/>
          <a:p>
            <a:r>
              <a:rPr lang="fi-FI" sz="2400" dirty="0"/>
              <a:t>Muita kommentteja kattilan käytettävyydestä ja luotettavuudesta tai pidentyneiden ajoaikojen vaikutuksesta?</a:t>
            </a:r>
          </a:p>
        </p:txBody>
      </p:sp>
      <p:sp>
        <p:nvSpPr>
          <p:cNvPr id="3" name="Content Placeholder 2">
            <a:extLst>
              <a:ext uri="{FF2B5EF4-FFF2-40B4-BE49-F238E27FC236}">
                <a16:creationId xmlns:a16="http://schemas.microsoft.com/office/drawing/2014/main" id="{5B1CC94E-52A5-C832-0075-FB2267F8B143}"/>
              </a:ext>
            </a:extLst>
          </p:cNvPr>
          <p:cNvSpPr>
            <a:spLocks noGrp="1"/>
          </p:cNvSpPr>
          <p:nvPr>
            <p:ph idx="1"/>
          </p:nvPr>
        </p:nvSpPr>
        <p:spPr/>
        <p:txBody>
          <a:bodyPr/>
          <a:lstStyle/>
          <a:p>
            <a:r>
              <a:rPr lang="fi-FI" sz="1600" dirty="0">
                <a:effectLst/>
                <a:latin typeface="Arial" panose="020B0604020202020204" pitchFamily="34" charset="0"/>
                <a:ea typeface="DengXian Light" panose="02010600030101010101" pitchFamily="2" charset="-122"/>
              </a:rPr>
              <a:t>”Säännölliset tarkastusvälit on hyvä ennakoinnin kannalta. Seuraava huoltoseisokki tulisi olla jo tiedossa kun alkavaa huoltoa suunnitellaan.</a:t>
            </a:r>
            <a:endParaRPr lang="fi-FI" sz="1600" dirty="0">
              <a:latin typeface="Arial" panose="020B0604020202020204" pitchFamily="34" charset="0"/>
              <a:ea typeface="DengXian Light" panose="02010600030101010101" pitchFamily="2" charset="-122"/>
            </a:endParaRPr>
          </a:p>
          <a:p>
            <a:r>
              <a:rPr lang="fi-FI" sz="1600" dirty="0">
                <a:effectLst/>
                <a:latin typeface="Arial" panose="020B0604020202020204" pitchFamily="34" charset="0"/>
                <a:ea typeface="DengXian Light" panose="02010600030101010101" pitchFamily="2" charset="-122"/>
              </a:rPr>
              <a:t>”Tässä vallitsevassa maailmantilanteessa joudutaan yhä useammin pysäyttämään ja </a:t>
            </a:r>
            <a:r>
              <a:rPr lang="fi-FI" sz="1600" dirty="0" err="1">
                <a:effectLst/>
                <a:latin typeface="Arial" panose="020B0604020202020204" pitchFamily="34" charset="0"/>
                <a:ea typeface="DengXian Light" panose="02010600030101010101" pitchFamily="2" charset="-122"/>
              </a:rPr>
              <a:t>alasajamaan</a:t>
            </a:r>
            <a:r>
              <a:rPr lang="fi-FI" sz="1600" dirty="0">
                <a:effectLst/>
                <a:latin typeface="Arial" panose="020B0604020202020204" pitchFamily="34" charset="0"/>
                <a:ea typeface="DengXian Light" panose="02010600030101010101" pitchFamily="2" charset="-122"/>
              </a:rPr>
              <a:t> soodakattila markkinatilanteiden vuoksi. Jokainen kattilan jäähdytys ja käynnistys kylmänä (starttipolttimet -&gt; suuri paikallinen lämpövuo pohjaan </a:t>
            </a:r>
            <a:r>
              <a:rPr lang="fi-FI" sz="1600" dirty="0" err="1">
                <a:effectLst/>
                <a:latin typeface="Arial" panose="020B0604020202020204" pitchFamily="34" charset="0"/>
                <a:ea typeface="DengXian Light" panose="02010600030101010101" pitchFamily="2" charset="-122"/>
              </a:rPr>
              <a:t>ym</a:t>
            </a:r>
            <a:r>
              <a:rPr lang="fi-FI" sz="1600" dirty="0">
                <a:effectLst/>
                <a:latin typeface="Arial" panose="020B0604020202020204" pitchFamily="34" charset="0"/>
                <a:ea typeface="DengXian Light" panose="02010600030101010101" pitchFamily="2" charset="-122"/>
              </a:rPr>
              <a:t>) rasittaa omalta osaltaan painerunkoa.”</a:t>
            </a:r>
          </a:p>
          <a:p>
            <a:r>
              <a:rPr lang="fi-FI" sz="1600" dirty="0">
                <a:effectLst/>
                <a:latin typeface="Arial" panose="020B0604020202020204" pitchFamily="34" charset="0"/>
                <a:ea typeface="DengXian Light" panose="02010600030101010101" pitchFamily="2" charset="-122"/>
              </a:rPr>
              <a:t>”Hirveästi tarkistettavaa kun pidentynyt ajanjakso, kun kaikki pitäisi kuitenkin käydä läpi ja pidentyneen ajoaikojenkaan lisäksi ei saada yleensä yhtään enempää aikaa seisokin pituudeksi.”</a:t>
            </a:r>
          </a:p>
          <a:p>
            <a:r>
              <a:rPr lang="fi-FI" sz="1600" dirty="0">
                <a:effectLst/>
                <a:latin typeface="Arial" panose="020B0604020202020204" pitchFamily="34" charset="0"/>
                <a:ea typeface="DengXian Light" panose="02010600030101010101" pitchFamily="2" charset="-122"/>
              </a:rPr>
              <a:t>”Huolestuneena seuraan nykyistä kehitystä.”</a:t>
            </a:r>
          </a:p>
          <a:p>
            <a:endParaRPr lang="fi-FI" sz="1600" dirty="0">
              <a:effectLst/>
              <a:latin typeface="Arial" panose="020B0604020202020204" pitchFamily="34" charset="0"/>
              <a:ea typeface="DengXian Light" panose="02010600030101010101" pitchFamily="2" charset="-122"/>
            </a:endParaRPr>
          </a:p>
          <a:p>
            <a:endParaRPr lang="fi-FI" sz="1800" dirty="0">
              <a:effectLst/>
              <a:latin typeface="Arial" panose="020B0604020202020204" pitchFamily="34" charset="0"/>
              <a:ea typeface="DengXian Light" panose="02010600030101010101" pitchFamily="2" charset="-122"/>
            </a:endParaRPr>
          </a:p>
          <a:p>
            <a:endParaRPr lang="fi-FI" sz="1800" dirty="0">
              <a:effectLst/>
              <a:latin typeface="Arial" panose="020B0604020202020204" pitchFamily="34" charset="0"/>
              <a:ea typeface="DengXian Light" panose="02010600030101010101" pitchFamily="2" charset="-122"/>
            </a:endParaRPr>
          </a:p>
          <a:p>
            <a:endParaRPr lang="fi-FI" sz="1800" dirty="0">
              <a:effectLst/>
              <a:latin typeface="Arial" panose="020B0604020202020204" pitchFamily="34" charset="0"/>
              <a:ea typeface="DengXian Light" panose="02010600030101010101" pitchFamily="2" charset="-122"/>
            </a:endParaRPr>
          </a:p>
          <a:p>
            <a:endParaRPr lang="fi-FI" sz="1800" dirty="0">
              <a:latin typeface="Arial" panose="020B0604020202020204" pitchFamily="34" charset="0"/>
              <a:ea typeface="DengXian Light" panose="02010600030101010101" pitchFamily="2" charset="-122"/>
            </a:endParaRPr>
          </a:p>
        </p:txBody>
      </p:sp>
      <p:sp>
        <p:nvSpPr>
          <p:cNvPr id="4" name="Footer Placeholder 3">
            <a:extLst>
              <a:ext uri="{FF2B5EF4-FFF2-40B4-BE49-F238E27FC236}">
                <a16:creationId xmlns:a16="http://schemas.microsoft.com/office/drawing/2014/main" id="{9A1D52E5-8A84-1CF0-8BE5-E4BD9602DDBE}"/>
              </a:ext>
            </a:extLst>
          </p:cNvPr>
          <p:cNvSpPr>
            <a:spLocks noGrp="1"/>
          </p:cNvSpPr>
          <p:nvPr>
            <p:ph type="ftr" sz="quarter" idx="11"/>
          </p:nvPr>
        </p:nvSpPr>
        <p:spPr/>
        <p:txBody>
          <a:bodyPr/>
          <a:lstStyle/>
          <a:p>
            <a:pPr>
              <a:defRPr/>
            </a:pPr>
            <a:r>
              <a:rPr lang="fi-FI" altLang="fi-FI" dirty="0"/>
              <a:t>Ohjausryhmän kokous 3/2024</a:t>
            </a:r>
          </a:p>
        </p:txBody>
      </p:sp>
      <p:sp>
        <p:nvSpPr>
          <p:cNvPr id="5" name="Slide Number Placeholder 4">
            <a:extLst>
              <a:ext uri="{FF2B5EF4-FFF2-40B4-BE49-F238E27FC236}">
                <a16:creationId xmlns:a16="http://schemas.microsoft.com/office/drawing/2014/main" id="{78C732AE-B36E-7E2A-E79B-EE507D8C634D}"/>
              </a:ext>
            </a:extLst>
          </p:cNvPr>
          <p:cNvSpPr>
            <a:spLocks noGrp="1"/>
          </p:cNvSpPr>
          <p:nvPr>
            <p:ph type="sldNum" sz="quarter" idx="12"/>
          </p:nvPr>
        </p:nvSpPr>
        <p:spPr/>
        <p:txBody>
          <a:bodyPr/>
          <a:lstStyle/>
          <a:p>
            <a:pPr>
              <a:defRPr/>
            </a:pPr>
            <a:fld id="{93D2C924-D825-43CE-8D51-1211A3096B68}" type="slidenum">
              <a:rPr lang="fi-FI" altLang="fi-FI" smtClean="0"/>
              <a:pPr>
                <a:defRPr/>
              </a:pPr>
              <a:t>8</a:t>
            </a:fld>
            <a:endParaRPr lang="fi-FI" altLang="fi-FI"/>
          </a:p>
        </p:txBody>
      </p:sp>
    </p:spTree>
    <p:extLst>
      <p:ext uri="{BB962C8B-B14F-4D97-AF65-F5344CB8AC3E}">
        <p14:creationId xmlns:p14="http://schemas.microsoft.com/office/powerpoint/2010/main" val="367788830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A39EDE-E444-4497-62E3-3DDFCC2F6EF6}"/>
              </a:ext>
            </a:extLst>
          </p:cNvPr>
          <p:cNvSpPr>
            <a:spLocks noGrp="1"/>
          </p:cNvSpPr>
          <p:nvPr>
            <p:ph type="title"/>
          </p:nvPr>
        </p:nvSpPr>
        <p:spPr/>
        <p:txBody>
          <a:bodyPr/>
          <a:lstStyle/>
          <a:p>
            <a:r>
              <a:rPr lang="fi-FI" dirty="0"/>
              <a:t>TAU:n tarjous diplomityöstä</a:t>
            </a:r>
          </a:p>
        </p:txBody>
      </p:sp>
      <p:sp>
        <p:nvSpPr>
          <p:cNvPr id="3" name="Content Placeholder 2">
            <a:extLst>
              <a:ext uri="{FF2B5EF4-FFF2-40B4-BE49-F238E27FC236}">
                <a16:creationId xmlns:a16="http://schemas.microsoft.com/office/drawing/2014/main" id="{5B1CC94E-52A5-C832-0075-FB2267F8B143}"/>
              </a:ext>
            </a:extLst>
          </p:cNvPr>
          <p:cNvSpPr>
            <a:spLocks noGrp="1"/>
          </p:cNvSpPr>
          <p:nvPr>
            <p:ph idx="1"/>
          </p:nvPr>
        </p:nvSpPr>
        <p:spPr/>
        <p:txBody>
          <a:bodyPr/>
          <a:lstStyle/>
          <a:p>
            <a:r>
              <a:rPr lang="fi-FI" sz="1800" dirty="0">
                <a:latin typeface="Arial" panose="020B0604020202020204" pitchFamily="34" charset="0"/>
                <a:ea typeface="DengXian Light" panose="02010600030101010101" pitchFamily="2" charset="-122"/>
              </a:rPr>
              <a:t>Ohessa alustava ehdotus eri vaihtoehdoista diplomityön toteuttamiseksi</a:t>
            </a:r>
          </a:p>
          <a:p>
            <a:r>
              <a:rPr lang="fi-FI" sz="1800" dirty="0">
                <a:latin typeface="Arial" panose="020B0604020202020204" pitchFamily="34" charset="0"/>
                <a:ea typeface="DengXian Light" panose="02010600030101010101" pitchFamily="2" charset="-122"/>
              </a:rPr>
              <a:t>Teen virallisen tarjouksen vaihtoehdosta 2. (toteutus yliopiston projektina), jos päädytte siihen vaihtoehtoon </a:t>
            </a:r>
          </a:p>
          <a:p>
            <a:r>
              <a:rPr lang="fi-FI" sz="1800" dirty="0">
                <a:latin typeface="Arial" panose="020B0604020202020204" pitchFamily="34" charset="0"/>
                <a:ea typeface="DengXian Light" panose="02010600030101010101" pitchFamily="2" charset="-122"/>
              </a:rPr>
              <a:t>Tässä on kolme ehdotusta tutkimuksen toteuttamiseksi diplomityönä, jotka eroavat toisistaan rahoituksen ja ohjauksen suhteen</a:t>
            </a:r>
          </a:p>
          <a:p>
            <a:endParaRPr lang="fi-FI" sz="1800" dirty="0">
              <a:latin typeface="Arial" panose="020B0604020202020204" pitchFamily="34" charset="0"/>
              <a:ea typeface="DengXian Light" panose="02010600030101010101" pitchFamily="2" charset="-122"/>
            </a:endParaRPr>
          </a:p>
          <a:p>
            <a:pPr marL="0" indent="0">
              <a:buNone/>
              <a:tabLst>
                <a:tab pos="714375" algn="l"/>
              </a:tabLst>
            </a:pPr>
            <a:r>
              <a:rPr lang="fi-FI" sz="1800" dirty="0">
                <a:latin typeface="Arial" panose="020B0604020202020204" pitchFamily="34" charset="0"/>
                <a:ea typeface="DengXian Light" panose="02010600030101010101" pitchFamily="2" charset="-122"/>
              </a:rPr>
              <a:t>	1. Toteutus stipendillä 				n. 14 000 €</a:t>
            </a:r>
          </a:p>
          <a:p>
            <a:pPr marL="0" indent="0">
              <a:buNone/>
              <a:tabLst>
                <a:tab pos="714375" algn="l"/>
                <a:tab pos="984250" algn="l"/>
              </a:tabLst>
            </a:pPr>
            <a:r>
              <a:rPr lang="fi-FI" sz="1800" dirty="0">
                <a:latin typeface="Arial" panose="020B0604020202020204" pitchFamily="34" charset="0"/>
                <a:ea typeface="DengXian Light" panose="02010600030101010101" pitchFamily="2" charset="-122"/>
              </a:rPr>
              <a:t>	</a:t>
            </a:r>
            <a:r>
              <a:rPr lang="fi-FI" sz="1800" b="1" dirty="0">
                <a:latin typeface="Arial" panose="020B0604020202020204" pitchFamily="34" charset="0"/>
                <a:ea typeface="DengXian Light" panose="02010600030101010101" pitchFamily="2" charset="-122"/>
              </a:rPr>
              <a:t>2. Toteutus yliopiston projektina			n. 50 000 € 		</a:t>
            </a:r>
            <a:r>
              <a:rPr lang="fi-FI" sz="1400" b="1" dirty="0">
                <a:latin typeface="Arial" panose="020B0604020202020204" pitchFamily="34" charset="0"/>
                <a:ea typeface="DengXian Light" panose="02010600030101010101" pitchFamily="2" charset="-122"/>
              </a:rPr>
              <a:t>- kustannus riippuu tarvittavasta ohjauksen määrästä</a:t>
            </a:r>
            <a:endParaRPr lang="fi-FI" sz="1800" b="1" dirty="0">
              <a:latin typeface="Arial" panose="020B0604020202020204" pitchFamily="34" charset="0"/>
              <a:ea typeface="DengXian Light" panose="02010600030101010101" pitchFamily="2" charset="-122"/>
            </a:endParaRPr>
          </a:p>
          <a:p>
            <a:pPr marL="0" indent="0">
              <a:buNone/>
              <a:tabLst>
                <a:tab pos="714375" algn="l"/>
              </a:tabLst>
            </a:pPr>
            <a:r>
              <a:rPr lang="fi-FI" sz="1800" dirty="0">
                <a:effectLst/>
                <a:latin typeface="Calibri" panose="020F0502020204030204" pitchFamily="34" charset="0"/>
                <a:ea typeface="Calibri" panose="020F0502020204030204" pitchFamily="34" charset="0"/>
              </a:rPr>
              <a:t> 	</a:t>
            </a:r>
            <a:r>
              <a:rPr lang="fi-FI" sz="1800" dirty="0">
                <a:latin typeface="Arial" panose="020B0604020202020204" pitchFamily="34" charset="0"/>
                <a:ea typeface="DengXian Light" panose="02010600030101010101" pitchFamily="2" charset="-122"/>
              </a:rPr>
              <a:t>3. Toteutus Soodakattilayhdistyksen palkkaamana	n. 20 000 €</a:t>
            </a:r>
          </a:p>
          <a:p>
            <a:pPr marL="457200" lvl="1" indent="0">
              <a:buSzPct val="80000"/>
              <a:buNone/>
            </a:pPr>
            <a:endParaRPr lang="fi-FI" sz="1400" dirty="0">
              <a:latin typeface="Arial" panose="020B0604020202020204" pitchFamily="34" charset="0"/>
              <a:ea typeface="DengXian Light" panose="02010600030101010101" pitchFamily="2" charset="-122"/>
            </a:endParaRPr>
          </a:p>
          <a:p>
            <a:pPr lvl="1"/>
            <a:endParaRPr lang="fi-FI" sz="1400" dirty="0">
              <a:latin typeface="Arial" panose="020B0604020202020204" pitchFamily="34" charset="0"/>
              <a:ea typeface="DengXian Light" panose="02010600030101010101" pitchFamily="2" charset="-122"/>
            </a:endParaRPr>
          </a:p>
        </p:txBody>
      </p:sp>
      <p:sp>
        <p:nvSpPr>
          <p:cNvPr id="4" name="Footer Placeholder 3">
            <a:extLst>
              <a:ext uri="{FF2B5EF4-FFF2-40B4-BE49-F238E27FC236}">
                <a16:creationId xmlns:a16="http://schemas.microsoft.com/office/drawing/2014/main" id="{9A1D52E5-8A84-1CF0-8BE5-E4BD9602DDBE}"/>
              </a:ext>
            </a:extLst>
          </p:cNvPr>
          <p:cNvSpPr>
            <a:spLocks noGrp="1"/>
          </p:cNvSpPr>
          <p:nvPr>
            <p:ph type="ftr" sz="quarter" idx="11"/>
          </p:nvPr>
        </p:nvSpPr>
        <p:spPr/>
        <p:txBody>
          <a:bodyPr/>
          <a:lstStyle/>
          <a:p>
            <a:pPr>
              <a:defRPr/>
            </a:pPr>
            <a:r>
              <a:rPr lang="fi-FI" altLang="fi-FI" dirty="0"/>
              <a:t>Ohjausryhmän kokous 3/2024</a:t>
            </a:r>
          </a:p>
        </p:txBody>
      </p:sp>
      <p:sp>
        <p:nvSpPr>
          <p:cNvPr id="5" name="Slide Number Placeholder 4">
            <a:extLst>
              <a:ext uri="{FF2B5EF4-FFF2-40B4-BE49-F238E27FC236}">
                <a16:creationId xmlns:a16="http://schemas.microsoft.com/office/drawing/2014/main" id="{78C732AE-B36E-7E2A-E79B-EE507D8C634D}"/>
              </a:ext>
            </a:extLst>
          </p:cNvPr>
          <p:cNvSpPr>
            <a:spLocks noGrp="1"/>
          </p:cNvSpPr>
          <p:nvPr>
            <p:ph type="sldNum" sz="quarter" idx="12"/>
          </p:nvPr>
        </p:nvSpPr>
        <p:spPr/>
        <p:txBody>
          <a:bodyPr/>
          <a:lstStyle/>
          <a:p>
            <a:pPr>
              <a:defRPr/>
            </a:pPr>
            <a:fld id="{93D2C924-D825-43CE-8D51-1211A3096B68}" type="slidenum">
              <a:rPr lang="fi-FI" altLang="fi-FI" smtClean="0"/>
              <a:pPr>
                <a:defRPr/>
              </a:pPr>
              <a:t>9</a:t>
            </a:fld>
            <a:endParaRPr lang="fi-FI" altLang="fi-FI"/>
          </a:p>
        </p:txBody>
      </p:sp>
      <p:sp>
        <p:nvSpPr>
          <p:cNvPr id="12" name="Rectangle 11">
            <a:extLst>
              <a:ext uri="{FF2B5EF4-FFF2-40B4-BE49-F238E27FC236}">
                <a16:creationId xmlns:a16="http://schemas.microsoft.com/office/drawing/2014/main" id="{35B778D4-D108-EF88-4C5E-2C3BA1FB201B}"/>
              </a:ext>
            </a:extLst>
          </p:cNvPr>
          <p:cNvSpPr>
            <a:spLocks noChangeArrowheads="1"/>
          </p:cNvSpPr>
          <p:nvPr/>
        </p:nvSpPr>
        <p:spPr bwMode="auto">
          <a:xfrm>
            <a:off x="0" y="7620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fi-FI" altLang="fi-FI" sz="1800" b="0" i="0" u="none" strike="noStrike" cap="none" normalizeH="0" baseline="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fi-FI" altLang="fi-FI" sz="1800" b="0" i="0" u="none" strike="noStrike" cap="none" normalizeH="0" baseline="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542521290"/>
      </p:ext>
    </p:extLst>
  </p:cSld>
  <p:clrMapOvr>
    <a:masterClrMapping/>
  </p:clrMapOvr>
</p:sld>
</file>

<file path=ppt/theme/theme1.xml><?xml version="1.0" encoding="utf-8"?>
<a:theme xmlns:a="http://schemas.openxmlformats.org/drawingml/2006/main" name="Default Design">
  <a:themeElements>
    <a:clrScheme name="Custom 1">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0000FF"/>
      </a:hlink>
      <a:folHlink>
        <a:srgbClr val="0000FF"/>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fi-FI" altLang="fi-FI"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fi-FI" altLang="fi-FI"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
      <a:clrScheme name="Default Design 8">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FF00"/>
        </a:hlink>
        <a:folHlink>
          <a:srgbClr val="FFFF0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16A4FF70F6E20649A39509D5635E5E61" ma:contentTypeVersion="15" ma:contentTypeDescription="Create a new document." ma:contentTypeScope="" ma:versionID="5941d14b2e9cdbad59a364b94ff0e43c">
  <xsd:schema xmlns:xsd="http://www.w3.org/2001/XMLSchema" xmlns:xs="http://www.w3.org/2001/XMLSchema" xmlns:p="http://schemas.microsoft.com/office/2006/metadata/properties" xmlns:ns3="2f57fdbf-b89e-4b2b-8c45-1256345cd9a2" xmlns:ns4="7d0e9908-4db7-4658-a0f9-cae29b1a730c" targetNamespace="http://schemas.microsoft.com/office/2006/metadata/properties" ma:root="true" ma:fieldsID="ba68805306d665960e25e2ae8689cbe9" ns3:_="" ns4:_="">
    <xsd:import namespace="2f57fdbf-b89e-4b2b-8c45-1256345cd9a2"/>
    <xsd:import namespace="7d0e9908-4db7-4658-a0f9-cae29b1a730c"/>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OCR" minOccurs="0"/>
                <xsd:element ref="ns3:MediaServiceGenerationTime" minOccurs="0"/>
                <xsd:element ref="ns3:MediaServiceEventHashCode" minOccurs="0"/>
                <xsd:element ref="ns4:SharedWithUsers" minOccurs="0"/>
                <xsd:element ref="ns4:SharedWithDetails" minOccurs="0"/>
                <xsd:element ref="ns4:SharingHintHash" minOccurs="0"/>
                <xsd:element ref="ns3:_activity" minOccurs="0"/>
                <xsd:element ref="ns3:MediaServiceObjectDetectorVersions" minOccurs="0"/>
                <xsd:element ref="ns3:MediaServiceDateTaken" minOccurs="0"/>
                <xsd:element ref="ns3:MediaLengthInSeconds" minOccurs="0"/>
                <xsd:element ref="ns3:MediaServiceSystemTag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f57fdbf-b89e-4b2b-8c45-1256345cd9a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_activity" ma:index="17" nillable="true" ma:displayName="_activity" ma:hidden="true" ma:internalName="_activity">
      <xsd:simpleType>
        <xsd:restriction base="dms:Note"/>
      </xsd:simpleType>
    </xsd:element>
    <xsd:element name="MediaServiceObjectDetectorVersions" ma:index="18" nillable="true" ma:displayName="MediaServiceObjectDetectorVersions" ma:hidden="true" ma:indexed="true" ma:internalName="MediaServiceObjectDetectorVersions" ma:readOnly="true">
      <xsd:simpleType>
        <xsd:restriction base="dms:Text"/>
      </xsd:simpleType>
    </xsd:element>
    <xsd:element name="MediaServiceDateTaken" ma:index="19" nillable="true" ma:displayName="MediaServiceDateTaken" ma:hidden="true" ma:indexed="true" ma:internalName="MediaServiceDateTaken" ma:readOnly="true">
      <xsd:simpleType>
        <xsd:restriction base="dms:Text"/>
      </xsd:simpleType>
    </xsd:element>
    <xsd:element name="MediaLengthInSeconds" ma:index="20" nillable="true" ma:displayName="MediaLengthInSeconds" ma:hidden="true" ma:internalName="MediaLengthInSeconds" ma:readOnly="true">
      <xsd:simpleType>
        <xsd:restriction base="dms:Unknown"/>
      </xsd:simpleType>
    </xsd:element>
    <xsd:element name="MediaServiceSystemTags" ma:index="21" nillable="true" ma:displayName="MediaServiceSystemTags" ma:hidden="true" ma:internalName="MediaServiceSystemTags" ma:readOnly="true">
      <xsd:simpleType>
        <xsd:restriction base="dms:Note"/>
      </xsd:simpleType>
    </xsd:element>
    <xsd:element name="MediaServiceSearchProperties" ma:index="22"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7d0e9908-4db7-4658-a0f9-cae29b1a730c"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element name="SharingHintHash" ma:index="16"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_activity xmlns="2f57fdbf-b89e-4b2b-8c45-1256345cd9a2"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B1ABB6E4-6527-489F-A9F2-84D2C805A72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f57fdbf-b89e-4b2b-8c45-1256345cd9a2"/>
    <ds:schemaRef ds:uri="7d0e9908-4db7-4658-a0f9-cae29b1a730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6A5AA3A0-CCE6-406E-B93E-0AE854D42103}">
  <ds:schemaRefs>
    <ds:schemaRef ds:uri="http://purl.org/dc/terms/"/>
    <ds:schemaRef ds:uri="http://schemas.openxmlformats.org/package/2006/metadata/core-properties"/>
    <ds:schemaRef ds:uri="http://schemas.microsoft.com/office/2006/documentManagement/types"/>
    <ds:schemaRef ds:uri="7d0e9908-4db7-4658-a0f9-cae29b1a730c"/>
    <ds:schemaRef ds:uri="http://purl.org/dc/elements/1.1/"/>
    <ds:schemaRef ds:uri="http://schemas.microsoft.com/office/2006/metadata/properties"/>
    <ds:schemaRef ds:uri="http://schemas.microsoft.com/office/infopath/2007/PartnerControls"/>
    <ds:schemaRef ds:uri="2f57fdbf-b89e-4b2b-8c45-1256345cd9a2"/>
    <ds:schemaRef ds:uri="http://www.w3.org/XML/1998/namespace"/>
    <ds:schemaRef ds:uri="http://purl.org/dc/dcmitype/"/>
  </ds:schemaRefs>
</ds:datastoreItem>
</file>

<file path=customXml/itemProps3.xml><?xml version="1.0" encoding="utf-8"?>
<ds:datastoreItem xmlns:ds="http://schemas.openxmlformats.org/officeDocument/2006/customXml" ds:itemID="{266A6DCC-5FC5-46CA-9F0A-CB2805448729}">
  <ds:schemaRefs>
    <ds:schemaRef ds:uri="http://schemas.microsoft.com/sharepoint/v3/contenttype/forms"/>
  </ds:schemaRefs>
</ds:datastoreItem>
</file>

<file path=docMetadata/LabelInfo.xml><?xml version="1.0" encoding="utf-8"?>
<clbl:labelList xmlns:clbl="http://schemas.microsoft.com/office/2020/mipLabelMetadata">
  <clbl:label id="{6785298f-e857-464b-9b4b-807178402632}" enabled="0" method="" siteId="{6785298f-e857-464b-9b4b-807178402632}" removed="1"/>
</clbl:labelList>
</file>

<file path=docProps/app.xml><?xml version="1.0" encoding="utf-8"?>
<Properties xmlns="http://schemas.openxmlformats.org/officeDocument/2006/extended-properties" xmlns:vt="http://schemas.openxmlformats.org/officeDocument/2006/docPropsVTypes">
  <Template/>
  <TotalTime>0</TotalTime>
  <Words>1467</Words>
  <Application>Microsoft Office PowerPoint</Application>
  <PresentationFormat>On-screen Show (4:3)</PresentationFormat>
  <Paragraphs>185</Paragraphs>
  <Slides>16</Slides>
  <Notes>12</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16</vt:i4>
      </vt:variant>
    </vt:vector>
  </HeadingPairs>
  <TitlesOfParts>
    <vt:vector size="23" baseType="lpstr">
      <vt:lpstr>Verdana-Bold</vt:lpstr>
      <vt:lpstr>Verdana-Italic</vt:lpstr>
      <vt:lpstr>Arial</vt:lpstr>
      <vt:lpstr>Calibri</vt:lpstr>
      <vt:lpstr>Times New Roman</vt:lpstr>
      <vt:lpstr>Verdana</vt:lpstr>
      <vt:lpstr>Default Design</vt:lpstr>
      <vt:lpstr>Pidentyneiden ajojaksojen vaikutus soodakattiloiden käytettävyyteen ja luotettavuuteen  Ohjausryhmän kokous 3/2024  Huom! Kokousmuistiinpanot speaker notes -kohdissa</vt:lpstr>
      <vt:lpstr>Huomio Suomen Soodakattilayhdistys ry:n toimintaan osallistuville. Suomen Soodakattilayhdistys ry noudattaa kaikessa toiminnassaan kilpailulainsäädäntöä, joka asettaa rajoitukset järjestön toimintaan. Yhdistyksen järjestämissä kokouksissa tai muissa tapahtumissa ei keskustella aiheista, joilla voi olla vaikutusta yritysten kilpailukäyttäytymiseen. Toiminnan arvioinnissa käytetään kilpailulain 5 § säännöstä: sellaiset elinkeinonharjoittajien väliset sopimukset, elinkeinonharjoittajien yhteenliittymien päätökset sekä elinkeinonharjoittajien yhdenmukaistetut menettelytavat, joiden tarkoituksena on merkittävästi estää, rajoittaa tai vaikeuttaa kilpailua tai joista seuraa, että kilpailu merkittävästi estyy, rajoittuu tai vääristyy, ovat kiellettyjä. Tee seuraavia asioita: Jokaisella toimintaan osallistuvalla on velvollisuus puuttua saman  tien asiaan, mikäli havaitsee lainvastaista toimintaa. Pidä kirjaa kokouksen kulusta ja huolehdi pöytäkirjojen oikeellisuudesta. Älä tee seuraavia asioita: Älä keskustele missään yhdistyksen toimintaan liittyvässä yhteydessä kilpailullisesti arkaluontoisista asioista tai vaihda niistä tietoja. Tällaisia asioita ovat mm. hinnat, asiakkaat, tuotantomäärät, investointisuunnitelmat ja seisakkiajankohdat. Älä luo käytäntöjä, sääntöjä tai ohjeistuksia, jotka vaikuttavat  jäsenten mahdollisuuksiin kilpailla toisten yritysten kanssa.</vt:lpstr>
      <vt:lpstr>Projektin tilannekatsaus (1/1)</vt:lpstr>
      <vt:lpstr>Tehdaskysely</vt:lpstr>
      <vt:lpstr>Mitkä vauriot korostuvat?</vt:lpstr>
      <vt:lpstr>Minkälaisia mahdollisia vaikutuksia on havaittu putkistoissa, säiliöissä tai oheislaitteissa (pumput, puhaltimet, mittaukset ym.)?</vt:lpstr>
      <vt:lpstr>Muita kommentteja kattilan käytettävyydestä ja luotettavuudesta tai pidentyneiden ajoaikojen vaikutuksesta?</vt:lpstr>
      <vt:lpstr>Muita kommentteja kattilan käytettävyydestä ja luotettavuudesta tai pidentyneiden ajoaikojen vaikutuksesta?</vt:lpstr>
      <vt:lpstr>TAU:n tarjous diplomityöstä</vt:lpstr>
      <vt:lpstr>TAU:n tarjous diplomityöstä</vt:lpstr>
      <vt:lpstr>Tutkimuskysymykset</vt:lpstr>
      <vt:lpstr>Projektibudjetti</vt:lpstr>
      <vt:lpstr>Projektibudjetti (7.5.2024)</vt:lpstr>
      <vt:lpstr>Projektin aikataulu</vt:lpstr>
      <vt:lpstr>Tulevia tapahtumia</vt:lpstr>
      <vt:lpstr>6. SEURAAVA KOKOUS</vt:lpstr>
    </vt:vector>
  </TitlesOfParts>
  <Company>Finnish Recovery Boiler Committee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Soodakattilapäivät 2010</dc:title>
  <dc:creator>Lampinen, Paivi</dc:creator>
  <cp:lastModifiedBy>Emma Kärkkäinen</cp:lastModifiedBy>
  <cp:revision>858</cp:revision>
  <cp:lastPrinted>2021-09-08T06:05:58Z</cp:lastPrinted>
  <dcterms:created xsi:type="dcterms:W3CDTF">1995-06-17T23:31:02Z</dcterms:created>
  <dcterms:modified xsi:type="dcterms:W3CDTF">2024-05-07T11:44:14Z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0x01010016A4FF70F6E20649A39509D5635E5E61</vt:lpwstr>
  </property>
  <property fmtid="{D5CDD505-2E9C-101B-9397-08002B2CF9AE}" pid="3" name="MediaServiceImageTags">
    <vt:lpwstr/>
  </property>
</Properties>
</file>