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57" r:id="rId4"/>
    <p:sldId id="258" r:id="rId5"/>
    <p:sldId id="259" r:id="rId6"/>
    <p:sldId id="260" r:id="rId7"/>
    <p:sldId id="262" r:id="rId8"/>
    <p:sldId id="261" r:id="rId9"/>
    <p:sldId id="268" r:id="rId10"/>
    <p:sldId id="285" r:id="rId11"/>
    <p:sldId id="270" r:id="rId12"/>
    <p:sldId id="286" r:id="rId13"/>
    <p:sldId id="272" r:id="rId14"/>
    <p:sldId id="273" r:id="rId15"/>
    <p:sldId id="274" r:id="rId16"/>
    <p:sldId id="275" r:id="rId17"/>
    <p:sldId id="276" r:id="rId18"/>
    <p:sldId id="281" r:id="rId19"/>
    <p:sldId id="278" r:id="rId20"/>
    <p:sldId id="280" r:id="rId21"/>
    <p:sldId id="282" r:id="rId22"/>
    <p:sldId id="283" r:id="rId23"/>
  </p:sldIdLst>
  <p:sldSz cx="12192000" cy="6858000"/>
  <p:notesSz cx="6858000" cy="994568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D2A630-F395-416A-B070-76AB109C4669}" v="15" dt="2024-05-04T11:43:29.7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ti Kähäri" userId="2b924b08d7b39641" providerId="LiveId" clId="{2DD2A630-F395-416A-B070-76AB109C4669}"/>
    <pc:docChg chg="undo redo custSel addSld delSld modSld">
      <pc:chgData name="Antti Kähäri" userId="2b924b08d7b39641" providerId="LiveId" clId="{2DD2A630-F395-416A-B070-76AB109C4669}" dt="2024-05-07T11:12:35.799" v="2354" actId="1076"/>
      <pc:docMkLst>
        <pc:docMk/>
      </pc:docMkLst>
      <pc:sldChg chg="modSp mod">
        <pc:chgData name="Antti Kähäri" userId="2b924b08d7b39641" providerId="LiveId" clId="{2DD2A630-F395-416A-B070-76AB109C4669}" dt="2024-05-03T17:56:51.754" v="503" actId="20577"/>
        <pc:sldMkLst>
          <pc:docMk/>
          <pc:sldMk cId="3147853438" sldId="257"/>
        </pc:sldMkLst>
        <pc:spChg chg="mod">
          <ac:chgData name="Antti Kähäri" userId="2b924b08d7b39641" providerId="LiveId" clId="{2DD2A630-F395-416A-B070-76AB109C4669}" dt="2024-05-03T11:16:13.009" v="466" actId="255"/>
          <ac:spMkLst>
            <pc:docMk/>
            <pc:sldMk cId="3147853438" sldId="257"/>
            <ac:spMk id="2" creationId="{CD8D6DA8-FEA0-586D-81F9-4D17B7849DB2}"/>
          </ac:spMkLst>
        </pc:spChg>
        <pc:spChg chg="mod">
          <ac:chgData name="Antti Kähäri" userId="2b924b08d7b39641" providerId="LiveId" clId="{2DD2A630-F395-416A-B070-76AB109C4669}" dt="2024-05-03T17:56:51.754" v="503" actId="20577"/>
          <ac:spMkLst>
            <pc:docMk/>
            <pc:sldMk cId="3147853438" sldId="257"/>
            <ac:spMk id="3" creationId="{348F0B07-A3EE-B03D-8E4A-359B372820D7}"/>
          </ac:spMkLst>
        </pc:spChg>
      </pc:sldChg>
      <pc:sldChg chg="modSp mod">
        <pc:chgData name="Antti Kähäri" userId="2b924b08d7b39641" providerId="LiveId" clId="{2DD2A630-F395-416A-B070-76AB109C4669}" dt="2024-05-03T21:08:15.375" v="1920" actId="20577"/>
        <pc:sldMkLst>
          <pc:docMk/>
          <pc:sldMk cId="913259181" sldId="258"/>
        </pc:sldMkLst>
        <pc:spChg chg="mod">
          <ac:chgData name="Antti Kähäri" userId="2b924b08d7b39641" providerId="LiveId" clId="{2DD2A630-F395-416A-B070-76AB109C4669}" dt="2024-05-03T11:15:55.788" v="464" actId="255"/>
          <ac:spMkLst>
            <pc:docMk/>
            <pc:sldMk cId="913259181" sldId="258"/>
            <ac:spMk id="2" creationId="{4262F3E4-89DC-4DE1-056F-CBD17D348610}"/>
          </ac:spMkLst>
        </pc:spChg>
        <pc:spChg chg="mod">
          <ac:chgData name="Antti Kähäri" userId="2b924b08d7b39641" providerId="LiveId" clId="{2DD2A630-F395-416A-B070-76AB109C4669}" dt="2024-05-03T21:08:15.375" v="1920" actId="20577"/>
          <ac:spMkLst>
            <pc:docMk/>
            <pc:sldMk cId="913259181" sldId="258"/>
            <ac:spMk id="3" creationId="{6761702E-CBFA-FE68-4F22-2F6D5EB7CBF5}"/>
          </ac:spMkLst>
        </pc:spChg>
      </pc:sldChg>
      <pc:sldChg chg="modSp mod">
        <pc:chgData name="Antti Kähäri" userId="2b924b08d7b39641" providerId="LiveId" clId="{2DD2A630-F395-416A-B070-76AB109C4669}" dt="2024-05-03T18:01:13.011" v="508" actId="20577"/>
        <pc:sldMkLst>
          <pc:docMk/>
          <pc:sldMk cId="2717628817" sldId="259"/>
        </pc:sldMkLst>
        <pc:spChg chg="mod">
          <ac:chgData name="Antti Kähäri" userId="2b924b08d7b39641" providerId="LiveId" clId="{2DD2A630-F395-416A-B070-76AB109C4669}" dt="2024-05-03T11:16:21.027" v="467" actId="255"/>
          <ac:spMkLst>
            <pc:docMk/>
            <pc:sldMk cId="2717628817" sldId="259"/>
            <ac:spMk id="2" creationId="{0423B2F7-6880-F8AC-CB96-50BD1F54D649}"/>
          </ac:spMkLst>
        </pc:spChg>
        <pc:spChg chg="mod">
          <ac:chgData name="Antti Kähäri" userId="2b924b08d7b39641" providerId="LiveId" clId="{2DD2A630-F395-416A-B070-76AB109C4669}" dt="2024-05-03T18:01:13.011" v="508" actId="20577"/>
          <ac:spMkLst>
            <pc:docMk/>
            <pc:sldMk cId="2717628817" sldId="259"/>
            <ac:spMk id="3" creationId="{04D2DD9B-6D16-0C27-FB36-15B937B44BB7}"/>
          </ac:spMkLst>
        </pc:spChg>
      </pc:sldChg>
      <pc:sldChg chg="modSp mod">
        <pc:chgData name="Antti Kähäri" userId="2b924b08d7b39641" providerId="LiveId" clId="{2DD2A630-F395-416A-B070-76AB109C4669}" dt="2024-05-04T11:58:13.689" v="2077" actId="20577"/>
        <pc:sldMkLst>
          <pc:docMk/>
          <pc:sldMk cId="1213563656" sldId="260"/>
        </pc:sldMkLst>
        <pc:spChg chg="mod">
          <ac:chgData name="Antti Kähäri" userId="2b924b08d7b39641" providerId="LiveId" clId="{2DD2A630-F395-416A-B070-76AB109C4669}" dt="2024-05-04T11:58:13.689" v="2077" actId="20577"/>
          <ac:spMkLst>
            <pc:docMk/>
            <pc:sldMk cId="1213563656" sldId="260"/>
            <ac:spMk id="2" creationId="{51A3442A-0F8B-70A6-CE15-4E5DB369AA83}"/>
          </ac:spMkLst>
        </pc:spChg>
        <pc:spChg chg="mod">
          <ac:chgData name="Antti Kähäri" userId="2b924b08d7b39641" providerId="LiveId" clId="{2DD2A630-F395-416A-B070-76AB109C4669}" dt="2024-05-03T18:02:22.798" v="511" actId="20577"/>
          <ac:spMkLst>
            <pc:docMk/>
            <pc:sldMk cId="1213563656" sldId="260"/>
            <ac:spMk id="3" creationId="{451E2AD9-58E5-E694-9E6A-A7D485C9C74E}"/>
          </ac:spMkLst>
        </pc:spChg>
      </pc:sldChg>
      <pc:sldChg chg="modSp mod">
        <pc:chgData name="Antti Kähäri" userId="2b924b08d7b39641" providerId="LiveId" clId="{2DD2A630-F395-416A-B070-76AB109C4669}" dt="2024-05-04T12:09:16.660" v="2102" actId="20577"/>
        <pc:sldMkLst>
          <pc:docMk/>
          <pc:sldMk cId="2275843759" sldId="261"/>
        </pc:sldMkLst>
        <pc:spChg chg="mod">
          <ac:chgData name="Antti Kähäri" userId="2b924b08d7b39641" providerId="LiveId" clId="{2DD2A630-F395-416A-B070-76AB109C4669}" dt="2024-05-03T11:16:36.153" v="468" actId="255"/>
          <ac:spMkLst>
            <pc:docMk/>
            <pc:sldMk cId="2275843759" sldId="261"/>
            <ac:spMk id="2" creationId="{9C6A4C2B-68D8-2D02-4C8B-1BF940F16694}"/>
          </ac:spMkLst>
        </pc:spChg>
        <pc:spChg chg="mod">
          <ac:chgData name="Antti Kähäri" userId="2b924b08d7b39641" providerId="LiveId" clId="{2DD2A630-F395-416A-B070-76AB109C4669}" dt="2024-05-04T12:09:16.660" v="2102" actId="20577"/>
          <ac:spMkLst>
            <pc:docMk/>
            <pc:sldMk cId="2275843759" sldId="261"/>
            <ac:spMk id="3" creationId="{C3AAB0ED-F314-545F-CCC9-07655507406E}"/>
          </ac:spMkLst>
        </pc:spChg>
        <pc:picChg chg="mod">
          <ac:chgData name="Antti Kähäri" userId="2b924b08d7b39641" providerId="LiveId" clId="{2DD2A630-F395-416A-B070-76AB109C4669}" dt="2024-05-03T11:17:03.368" v="472" actId="14100"/>
          <ac:picMkLst>
            <pc:docMk/>
            <pc:sldMk cId="2275843759" sldId="261"/>
            <ac:picMk id="5" creationId="{5B6A430B-3C17-3BC6-C7EB-DE308B21550D}"/>
          </ac:picMkLst>
        </pc:picChg>
      </pc:sldChg>
      <pc:sldChg chg="modSp mod">
        <pc:chgData name="Antti Kähäri" userId="2b924b08d7b39641" providerId="LiveId" clId="{2DD2A630-F395-416A-B070-76AB109C4669}" dt="2024-05-04T11:54:10.938" v="2051" actId="20577"/>
        <pc:sldMkLst>
          <pc:docMk/>
          <pc:sldMk cId="975101935" sldId="262"/>
        </pc:sldMkLst>
        <pc:spChg chg="mod">
          <ac:chgData name="Antti Kähäri" userId="2b924b08d7b39641" providerId="LiveId" clId="{2DD2A630-F395-416A-B070-76AB109C4669}" dt="2024-05-04T11:54:10.938" v="2051" actId="20577"/>
          <ac:spMkLst>
            <pc:docMk/>
            <pc:sldMk cId="975101935" sldId="262"/>
            <ac:spMk id="2" creationId="{5C24B269-935E-9397-362E-C5890F91893F}"/>
          </ac:spMkLst>
        </pc:spChg>
        <pc:spChg chg="mod">
          <ac:chgData name="Antti Kähäri" userId="2b924b08d7b39641" providerId="LiveId" clId="{2DD2A630-F395-416A-B070-76AB109C4669}" dt="2024-05-03T10:03:51.304" v="8" actId="255"/>
          <ac:spMkLst>
            <pc:docMk/>
            <pc:sldMk cId="975101935" sldId="262"/>
            <ac:spMk id="3" creationId="{DF9F297A-3410-886E-0792-FB3807F6E2BB}"/>
          </ac:spMkLst>
        </pc:spChg>
      </pc:sldChg>
      <pc:sldChg chg="modSp mod">
        <pc:chgData name="Antti Kähäri" userId="2b924b08d7b39641" providerId="LiveId" clId="{2DD2A630-F395-416A-B070-76AB109C4669}" dt="2024-05-04T12:08:02.227" v="2090" actId="20577"/>
        <pc:sldMkLst>
          <pc:docMk/>
          <pc:sldMk cId="1269356411" sldId="268"/>
        </pc:sldMkLst>
        <pc:spChg chg="mod">
          <ac:chgData name="Antti Kähäri" userId="2b924b08d7b39641" providerId="LiveId" clId="{2DD2A630-F395-416A-B070-76AB109C4669}" dt="2024-05-03T11:16:45.343" v="469" actId="255"/>
          <ac:spMkLst>
            <pc:docMk/>
            <pc:sldMk cId="1269356411" sldId="268"/>
            <ac:spMk id="2" creationId="{246BE64C-8F44-C917-39D7-A9DD6A5CEFE9}"/>
          </ac:spMkLst>
        </pc:spChg>
        <pc:spChg chg="mod">
          <ac:chgData name="Antti Kähäri" userId="2b924b08d7b39641" providerId="LiveId" clId="{2DD2A630-F395-416A-B070-76AB109C4669}" dt="2024-05-04T12:08:02.227" v="2090" actId="20577"/>
          <ac:spMkLst>
            <pc:docMk/>
            <pc:sldMk cId="1269356411" sldId="268"/>
            <ac:spMk id="3" creationId="{9763569D-E851-7F50-D25F-2D9527E03D06}"/>
          </ac:spMkLst>
        </pc:spChg>
        <pc:picChg chg="mod">
          <ac:chgData name="Antti Kähäri" userId="2b924b08d7b39641" providerId="LiveId" clId="{2DD2A630-F395-416A-B070-76AB109C4669}" dt="2024-05-03T11:16:55.935" v="470" actId="1076"/>
          <ac:picMkLst>
            <pc:docMk/>
            <pc:sldMk cId="1269356411" sldId="268"/>
            <ac:picMk id="5" creationId="{01BAE847-D431-BBD7-7446-5671ABE6E155}"/>
          </ac:picMkLst>
        </pc:picChg>
      </pc:sldChg>
      <pc:sldChg chg="add del">
        <pc:chgData name="Antti Kähäri" userId="2b924b08d7b39641" providerId="LiveId" clId="{2DD2A630-F395-416A-B070-76AB109C4669}" dt="2024-05-03T10:56:21.511" v="247" actId="2696"/>
        <pc:sldMkLst>
          <pc:docMk/>
          <pc:sldMk cId="968382777" sldId="269"/>
        </pc:sldMkLst>
      </pc:sldChg>
      <pc:sldChg chg="modSp mod">
        <pc:chgData name="Antti Kähäri" userId="2b924b08d7b39641" providerId="LiveId" clId="{2DD2A630-F395-416A-B070-76AB109C4669}" dt="2024-05-03T19:14:10.428" v="1464" actId="20577"/>
        <pc:sldMkLst>
          <pc:docMk/>
          <pc:sldMk cId="3862425161" sldId="270"/>
        </pc:sldMkLst>
        <pc:spChg chg="mod">
          <ac:chgData name="Antti Kähäri" userId="2b924b08d7b39641" providerId="LiveId" clId="{2DD2A630-F395-416A-B070-76AB109C4669}" dt="2024-05-03T19:14:10.428" v="1464" actId="20577"/>
          <ac:spMkLst>
            <pc:docMk/>
            <pc:sldMk cId="3862425161" sldId="270"/>
            <ac:spMk id="3" creationId="{002E2AB8-1D17-3932-D21E-DEBBCABE96C3}"/>
          </ac:spMkLst>
        </pc:spChg>
      </pc:sldChg>
      <pc:sldChg chg="add del">
        <pc:chgData name="Antti Kähäri" userId="2b924b08d7b39641" providerId="LiveId" clId="{2DD2A630-F395-416A-B070-76AB109C4669}" dt="2024-05-03T10:56:19.072" v="246" actId="2696"/>
        <pc:sldMkLst>
          <pc:docMk/>
          <pc:sldMk cId="1230227795" sldId="271"/>
        </pc:sldMkLst>
      </pc:sldChg>
      <pc:sldChg chg="addSp delSp modSp mod modShow">
        <pc:chgData name="Antti Kähäri" userId="2b924b08d7b39641" providerId="LiveId" clId="{2DD2A630-F395-416A-B070-76AB109C4669}" dt="2024-05-04T11:44:03.410" v="1979" actId="729"/>
        <pc:sldMkLst>
          <pc:docMk/>
          <pc:sldMk cId="3300141280" sldId="272"/>
        </pc:sldMkLst>
        <pc:spChg chg="mod">
          <ac:chgData name="Antti Kähäri" userId="2b924b08d7b39641" providerId="LiveId" clId="{2DD2A630-F395-416A-B070-76AB109C4669}" dt="2024-05-04T11:43:29.794" v="1976"/>
          <ac:spMkLst>
            <pc:docMk/>
            <pc:sldMk cId="3300141280" sldId="272"/>
            <ac:spMk id="2" creationId="{C25545A5-8A9B-C385-503B-A7FB477AEB70}"/>
          </ac:spMkLst>
        </pc:spChg>
        <pc:spChg chg="mod">
          <ac:chgData name="Antti Kähäri" userId="2b924b08d7b39641" providerId="LiveId" clId="{2DD2A630-F395-416A-B070-76AB109C4669}" dt="2024-05-04T11:43:29.956" v="1977" actId="27636"/>
          <ac:spMkLst>
            <pc:docMk/>
            <pc:sldMk cId="3300141280" sldId="272"/>
            <ac:spMk id="3" creationId="{ADDA751F-9CD1-99A0-1164-1110643C2215}"/>
          </ac:spMkLst>
        </pc:spChg>
        <pc:spChg chg="add del mod">
          <ac:chgData name="Antti Kähäri" userId="2b924b08d7b39641" providerId="LiveId" clId="{2DD2A630-F395-416A-B070-76AB109C4669}" dt="2024-05-04T11:43:29.794" v="1976"/>
          <ac:spMkLst>
            <pc:docMk/>
            <pc:sldMk cId="3300141280" sldId="272"/>
            <ac:spMk id="4" creationId="{F05C9A15-A414-0608-E669-798D1B8D0BE4}"/>
          </ac:spMkLst>
        </pc:spChg>
        <pc:spChg chg="add del mod">
          <ac:chgData name="Antti Kähäri" userId="2b924b08d7b39641" providerId="LiveId" clId="{2DD2A630-F395-416A-B070-76AB109C4669}" dt="2024-05-04T11:43:29.794" v="1976"/>
          <ac:spMkLst>
            <pc:docMk/>
            <pc:sldMk cId="3300141280" sldId="272"/>
            <ac:spMk id="5" creationId="{A22CD02C-A591-2E18-BBDF-CD9F306F1941}"/>
          </ac:spMkLst>
        </pc:spChg>
      </pc:sldChg>
      <pc:sldChg chg="modSp mod">
        <pc:chgData name="Antti Kähäri" userId="2b924b08d7b39641" providerId="LiveId" clId="{2DD2A630-F395-416A-B070-76AB109C4669}" dt="2024-05-03T19:20:57.278" v="1516" actId="20577"/>
        <pc:sldMkLst>
          <pc:docMk/>
          <pc:sldMk cId="2882791537" sldId="273"/>
        </pc:sldMkLst>
        <pc:spChg chg="mod">
          <ac:chgData name="Antti Kähäri" userId="2b924b08d7b39641" providerId="LiveId" clId="{2DD2A630-F395-416A-B070-76AB109C4669}" dt="2024-05-03T19:20:57.278" v="1516" actId="20577"/>
          <ac:spMkLst>
            <pc:docMk/>
            <pc:sldMk cId="2882791537" sldId="273"/>
            <ac:spMk id="3" creationId="{02D34939-A52A-7A4A-5C00-A776F1767548}"/>
          </ac:spMkLst>
        </pc:spChg>
      </pc:sldChg>
      <pc:sldChg chg="modSp mod">
        <pc:chgData name="Antti Kähäri" userId="2b924b08d7b39641" providerId="LiveId" clId="{2DD2A630-F395-416A-B070-76AB109C4669}" dt="2024-05-06T20:55:53.466" v="2351" actId="20577"/>
        <pc:sldMkLst>
          <pc:docMk/>
          <pc:sldMk cId="3517926181" sldId="274"/>
        </pc:sldMkLst>
        <pc:spChg chg="mod">
          <ac:chgData name="Antti Kähäri" userId="2b924b08d7b39641" providerId="LiveId" clId="{2DD2A630-F395-416A-B070-76AB109C4669}" dt="2024-05-06T20:55:53.466" v="2351" actId="20577"/>
          <ac:spMkLst>
            <pc:docMk/>
            <pc:sldMk cId="3517926181" sldId="274"/>
            <ac:spMk id="3" creationId="{02D34939-A52A-7A4A-5C00-A776F1767548}"/>
          </ac:spMkLst>
        </pc:spChg>
      </pc:sldChg>
      <pc:sldChg chg="modSp mod">
        <pc:chgData name="Antti Kähäri" userId="2b924b08d7b39641" providerId="LiveId" clId="{2DD2A630-F395-416A-B070-76AB109C4669}" dt="2024-05-03T20:31:52.822" v="1630" actId="5793"/>
        <pc:sldMkLst>
          <pc:docMk/>
          <pc:sldMk cId="1367081005" sldId="275"/>
        </pc:sldMkLst>
        <pc:spChg chg="mod">
          <ac:chgData name="Antti Kähäri" userId="2b924b08d7b39641" providerId="LiveId" clId="{2DD2A630-F395-416A-B070-76AB109C4669}" dt="2024-05-03T20:31:52.822" v="1630" actId="5793"/>
          <ac:spMkLst>
            <pc:docMk/>
            <pc:sldMk cId="1367081005" sldId="275"/>
            <ac:spMk id="3" creationId="{F2947ED0-E895-0FA0-3779-AA1C6F864C87}"/>
          </ac:spMkLst>
        </pc:spChg>
      </pc:sldChg>
      <pc:sldChg chg="modSp mod">
        <pc:chgData name="Antti Kähäri" userId="2b924b08d7b39641" providerId="LiveId" clId="{2DD2A630-F395-416A-B070-76AB109C4669}" dt="2024-05-06T20:32:53.044" v="2252" actId="20577"/>
        <pc:sldMkLst>
          <pc:docMk/>
          <pc:sldMk cId="365723913" sldId="276"/>
        </pc:sldMkLst>
        <pc:spChg chg="mod">
          <ac:chgData name="Antti Kähäri" userId="2b924b08d7b39641" providerId="LiveId" clId="{2DD2A630-F395-416A-B070-76AB109C4669}" dt="2024-05-03T20:36:56.709" v="1656" actId="20577"/>
          <ac:spMkLst>
            <pc:docMk/>
            <pc:sldMk cId="365723913" sldId="276"/>
            <ac:spMk id="3" creationId="{5284ADCA-8B30-6E91-A378-E0A927B7C0CE}"/>
          </ac:spMkLst>
        </pc:spChg>
        <pc:spChg chg="mod">
          <ac:chgData name="Antti Kähäri" userId="2b924b08d7b39641" providerId="LiveId" clId="{2DD2A630-F395-416A-B070-76AB109C4669}" dt="2024-05-06T20:32:53.044" v="2252" actId="20577"/>
          <ac:spMkLst>
            <pc:docMk/>
            <pc:sldMk cId="365723913" sldId="276"/>
            <ac:spMk id="7" creationId="{24284DFC-7B4A-433B-B998-16C500FFDE2A}"/>
          </ac:spMkLst>
        </pc:spChg>
      </pc:sldChg>
      <pc:sldChg chg="addSp delSp modSp mod">
        <pc:chgData name="Antti Kähäri" userId="2b924b08d7b39641" providerId="LiveId" clId="{2DD2A630-F395-416A-B070-76AB109C4669}" dt="2024-05-03T21:01:30.885" v="1914" actId="14100"/>
        <pc:sldMkLst>
          <pc:docMk/>
          <pc:sldMk cId="1584502730" sldId="278"/>
        </pc:sldMkLst>
        <pc:spChg chg="mod">
          <ac:chgData name="Antti Kähäri" userId="2b924b08d7b39641" providerId="LiveId" clId="{2DD2A630-F395-416A-B070-76AB109C4669}" dt="2024-05-03T20:47:22.829" v="1895" actId="14100"/>
          <ac:spMkLst>
            <pc:docMk/>
            <pc:sldMk cId="1584502730" sldId="278"/>
            <ac:spMk id="3" creationId="{BF5E3CA2-78BE-4990-B2CB-45901B8FAAD3}"/>
          </ac:spMkLst>
        </pc:spChg>
        <pc:spChg chg="mod">
          <ac:chgData name="Antti Kähäri" userId="2b924b08d7b39641" providerId="LiveId" clId="{2DD2A630-F395-416A-B070-76AB109C4669}" dt="2024-05-03T20:47:08.182" v="1892" actId="5793"/>
          <ac:spMkLst>
            <pc:docMk/>
            <pc:sldMk cId="1584502730" sldId="278"/>
            <ac:spMk id="6" creationId="{84513DA1-2BAE-AE3A-D8D5-5AF520178CEE}"/>
          </ac:spMkLst>
        </pc:spChg>
        <pc:picChg chg="mod">
          <ac:chgData name="Antti Kähäri" userId="2b924b08d7b39641" providerId="LiveId" clId="{2DD2A630-F395-416A-B070-76AB109C4669}" dt="2024-05-03T20:47:38.631" v="1897" actId="1076"/>
          <ac:picMkLst>
            <pc:docMk/>
            <pc:sldMk cId="1584502730" sldId="278"/>
            <ac:picMk id="4" creationId="{52E28B17-8C01-38F2-FBEE-08FD237C7D3B}"/>
          </ac:picMkLst>
        </pc:picChg>
        <pc:picChg chg="del mod">
          <ac:chgData name="Antti Kähäri" userId="2b924b08d7b39641" providerId="LiveId" clId="{2DD2A630-F395-416A-B070-76AB109C4669}" dt="2024-05-03T21:00:05.259" v="1906" actId="478"/>
          <ac:picMkLst>
            <pc:docMk/>
            <pc:sldMk cId="1584502730" sldId="278"/>
            <ac:picMk id="5" creationId="{026A3C9F-9D6F-0BA3-09A4-A889BFF9FC09}"/>
          </ac:picMkLst>
        </pc:picChg>
        <pc:picChg chg="add mod">
          <ac:chgData name="Antti Kähäri" userId="2b924b08d7b39641" providerId="LiveId" clId="{2DD2A630-F395-416A-B070-76AB109C4669}" dt="2024-05-03T21:01:30.885" v="1914" actId="14100"/>
          <ac:picMkLst>
            <pc:docMk/>
            <pc:sldMk cId="1584502730" sldId="278"/>
            <ac:picMk id="7" creationId="{D7F5AEC5-9A3E-ECA2-47A9-D14241DC9670}"/>
          </ac:picMkLst>
        </pc:picChg>
      </pc:sldChg>
      <pc:sldChg chg="modSp mod">
        <pc:chgData name="Antti Kähäri" userId="2b924b08d7b39641" providerId="LiveId" clId="{2DD2A630-F395-416A-B070-76AB109C4669}" dt="2024-05-03T21:09:57.972" v="1960" actId="13926"/>
        <pc:sldMkLst>
          <pc:docMk/>
          <pc:sldMk cId="2544847550" sldId="280"/>
        </pc:sldMkLst>
        <pc:spChg chg="mod">
          <ac:chgData name="Antti Kähäri" userId="2b924b08d7b39641" providerId="LiveId" clId="{2DD2A630-F395-416A-B070-76AB109C4669}" dt="2024-05-03T21:09:57.972" v="1960" actId="13926"/>
          <ac:spMkLst>
            <pc:docMk/>
            <pc:sldMk cId="2544847550" sldId="280"/>
            <ac:spMk id="3" creationId="{EA651B75-67C0-AE7F-ABED-1358FC5948E4}"/>
          </ac:spMkLst>
        </pc:spChg>
      </pc:sldChg>
      <pc:sldChg chg="addSp delSp modSp mod">
        <pc:chgData name="Antti Kähäri" userId="2b924b08d7b39641" providerId="LiveId" clId="{2DD2A630-F395-416A-B070-76AB109C4669}" dt="2024-05-03T20:59:37.272" v="1905" actId="14100"/>
        <pc:sldMkLst>
          <pc:docMk/>
          <pc:sldMk cId="3044094618" sldId="281"/>
        </pc:sldMkLst>
        <pc:spChg chg="mod">
          <ac:chgData name="Antti Kähäri" userId="2b924b08d7b39641" providerId="LiveId" clId="{2DD2A630-F395-416A-B070-76AB109C4669}" dt="2024-05-03T20:41:27.404" v="1679" actId="20577"/>
          <ac:spMkLst>
            <pc:docMk/>
            <pc:sldMk cId="3044094618" sldId="281"/>
            <ac:spMk id="3" creationId="{EF4AF45A-DAA5-3C6F-2AF1-FF23B02F5795}"/>
          </ac:spMkLst>
        </pc:spChg>
        <pc:spChg chg="mod">
          <ac:chgData name="Antti Kähäri" userId="2b924b08d7b39641" providerId="LiveId" clId="{2DD2A630-F395-416A-B070-76AB109C4669}" dt="2024-05-03T20:45:50.110" v="1890" actId="20577"/>
          <ac:spMkLst>
            <pc:docMk/>
            <pc:sldMk cId="3044094618" sldId="281"/>
            <ac:spMk id="9" creationId="{6E560013-4054-09B3-E3FD-CEE4C2C92866}"/>
          </ac:spMkLst>
        </pc:spChg>
        <pc:picChg chg="add mod">
          <ac:chgData name="Antti Kähäri" userId="2b924b08d7b39641" providerId="LiveId" clId="{2DD2A630-F395-416A-B070-76AB109C4669}" dt="2024-05-03T20:59:37.272" v="1905" actId="14100"/>
          <ac:picMkLst>
            <pc:docMk/>
            <pc:sldMk cId="3044094618" sldId="281"/>
            <ac:picMk id="4" creationId="{2F905FC9-60DE-28F6-1106-ED4ED061F0D2}"/>
          </ac:picMkLst>
        </pc:picChg>
        <pc:picChg chg="del">
          <ac:chgData name="Antti Kähäri" userId="2b924b08d7b39641" providerId="LiveId" clId="{2DD2A630-F395-416A-B070-76AB109C4669}" dt="2024-05-03T20:59:08.101" v="1901" actId="478"/>
          <ac:picMkLst>
            <pc:docMk/>
            <pc:sldMk cId="3044094618" sldId="281"/>
            <ac:picMk id="6" creationId="{2B1FD31C-9661-61B0-6F1C-B705AFC2F77B}"/>
          </ac:picMkLst>
        </pc:picChg>
      </pc:sldChg>
      <pc:sldChg chg="modSp mod">
        <pc:chgData name="Antti Kähäri" userId="2b924b08d7b39641" providerId="LiveId" clId="{2DD2A630-F395-416A-B070-76AB109C4669}" dt="2024-05-03T21:10:57.557" v="1974" actId="20577"/>
        <pc:sldMkLst>
          <pc:docMk/>
          <pc:sldMk cId="3685710397" sldId="282"/>
        </pc:sldMkLst>
        <pc:spChg chg="mod">
          <ac:chgData name="Antti Kähäri" userId="2b924b08d7b39641" providerId="LiveId" clId="{2DD2A630-F395-416A-B070-76AB109C4669}" dt="2024-05-03T21:10:57.557" v="1974" actId="20577"/>
          <ac:spMkLst>
            <pc:docMk/>
            <pc:sldMk cId="3685710397" sldId="282"/>
            <ac:spMk id="3" creationId="{43764046-2192-0AE6-8AD6-34DE784B8FC1}"/>
          </ac:spMkLst>
        </pc:spChg>
      </pc:sldChg>
      <pc:sldChg chg="modSp mod">
        <pc:chgData name="Antti Kähäri" userId="2b924b08d7b39641" providerId="LiveId" clId="{2DD2A630-F395-416A-B070-76AB109C4669}" dt="2024-05-04T11:47:22.505" v="2009" actId="20577"/>
        <pc:sldMkLst>
          <pc:docMk/>
          <pc:sldMk cId="1874446371" sldId="284"/>
        </pc:sldMkLst>
        <pc:spChg chg="mod">
          <ac:chgData name="Antti Kähäri" userId="2b924b08d7b39641" providerId="LiveId" clId="{2DD2A630-F395-416A-B070-76AB109C4669}" dt="2024-05-03T17:53:59.504" v="474" actId="20577"/>
          <ac:spMkLst>
            <pc:docMk/>
            <pc:sldMk cId="1874446371" sldId="284"/>
            <ac:spMk id="2" creationId="{AA0DF224-F4EE-D658-2E84-1001BEAAEFAA}"/>
          </ac:spMkLst>
        </pc:spChg>
        <pc:spChg chg="mod">
          <ac:chgData name="Antti Kähäri" userId="2b924b08d7b39641" providerId="LiveId" clId="{2DD2A630-F395-416A-B070-76AB109C4669}" dt="2024-05-04T11:47:22.505" v="2009" actId="20577"/>
          <ac:spMkLst>
            <pc:docMk/>
            <pc:sldMk cId="1874446371" sldId="284"/>
            <ac:spMk id="3" creationId="{24DA2FAE-8398-9FAF-61EB-E7B01BAA319E}"/>
          </ac:spMkLst>
        </pc:spChg>
      </pc:sldChg>
      <pc:sldChg chg="addSp delSp modSp new mod">
        <pc:chgData name="Antti Kähäri" userId="2b924b08d7b39641" providerId="LiveId" clId="{2DD2A630-F395-416A-B070-76AB109C4669}" dt="2024-05-07T11:12:35.799" v="2354" actId="1076"/>
        <pc:sldMkLst>
          <pc:docMk/>
          <pc:sldMk cId="790943581" sldId="285"/>
        </pc:sldMkLst>
        <pc:spChg chg="mod">
          <ac:chgData name="Antti Kähäri" userId="2b924b08d7b39641" providerId="LiveId" clId="{2DD2A630-F395-416A-B070-76AB109C4669}" dt="2024-05-03T10:47:36.138" v="75" actId="14100"/>
          <ac:spMkLst>
            <pc:docMk/>
            <pc:sldMk cId="790943581" sldId="285"/>
            <ac:spMk id="2" creationId="{2EC5F34A-0E9E-A310-C342-635458E6CEDF}"/>
          </ac:spMkLst>
        </pc:spChg>
        <pc:spChg chg="del">
          <ac:chgData name="Antti Kähäri" userId="2b924b08d7b39641" providerId="LiveId" clId="{2DD2A630-F395-416A-B070-76AB109C4669}" dt="2024-05-03T10:05:31.489" v="10"/>
          <ac:spMkLst>
            <pc:docMk/>
            <pc:sldMk cId="790943581" sldId="285"/>
            <ac:spMk id="3" creationId="{771E5743-0F79-D3E9-A8E8-670A81C00626}"/>
          </ac:spMkLst>
        </pc:spChg>
        <pc:spChg chg="add mod">
          <ac:chgData name="Antti Kähäri" userId="2b924b08d7b39641" providerId="LiveId" clId="{2DD2A630-F395-416A-B070-76AB109C4669}" dt="2024-05-03T10:46:57.415" v="41" actId="14100"/>
          <ac:spMkLst>
            <pc:docMk/>
            <pc:sldMk cId="790943581" sldId="285"/>
            <ac:spMk id="7" creationId="{A36962B0-EB14-4EFA-74D1-3CDB3B443016}"/>
          </ac:spMkLst>
        </pc:spChg>
        <pc:spChg chg="add mod">
          <ac:chgData name="Antti Kähäri" userId="2b924b08d7b39641" providerId="LiveId" clId="{2DD2A630-F395-416A-B070-76AB109C4669}" dt="2024-05-03T10:47:10.417" v="62" actId="20577"/>
          <ac:spMkLst>
            <pc:docMk/>
            <pc:sldMk cId="790943581" sldId="285"/>
            <ac:spMk id="8" creationId="{73608A31-6F7F-5FB4-3428-C58E0F86383E}"/>
          </ac:spMkLst>
        </pc:spChg>
        <pc:spChg chg="add mod">
          <ac:chgData name="Antti Kähäri" userId="2b924b08d7b39641" providerId="LiveId" clId="{2DD2A630-F395-416A-B070-76AB109C4669}" dt="2024-05-03T10:47:18.568" v="72" actId="20577"/>
          <ac:spMkLst>
            <pc:docMk/>
            <pc:sldMk cId="790943581" sldId="285"/>
            <ac:spMk id="9" creationId="{AB15F031-FFF4-69A4-04F5-312CC01799A7}"/>
          </ac:spMkLst>
        </pc:spChg>
        <pc:spChg chg="add del mod">
          <ac:chgData name="Antti Kähäri" userId="2b924b08d7b39641" providerId="LiveId" clId="{2DD2A630-F395-416A-B070-76AB109C4669}" dt="2024-05-03T10:47:30.603" v="74" actId="478"/>
          <ac:spMkLst>
            <pc:docMk/>
            <pc:sldMk cId="790943581" sldId="285"/>
            <ac:spMk id="10" creationId="{89B9A576-CE8B-9CEB-09DF-4BCD51A0524E}"/>
          </ac:spMkLst>
        </pc:spChg>
        <pc:spChg chg="add mod">
          <ac:chgData name="Antti Kähäri" userId="2b924b08d7b39641" providerId="LiveId" clId="{2DD2A630-F395-416A-B070-76AB109C4669}" dt="2024-05-07T11:12:35.799" v="2354" actId="1076"/>
          <ac:spMkLst>
            <pc:docMk/>
            <pc:sldMk cId="790943581" sldId="285"/>
            <ac:spMk id="11" creationId="{F04C6659-6582-57C3-7A06-D4AB50336097}"/>
          </ac:spMkLst>
        </pc:spChg>
        <pc:picChg chg="add mod">
          <ac:chgData name="Antti Kähäri" userId="2b924b08d7b39641" providerId="LiveId" clId="{2DD2A630-F395-416A-B070-76AB109C4669}" dt="2024-05-03T10:06:16.092" v="18" actId="1076"/>
          <ac:picMkLst>
            <pc:docMk/>
            <pc:sldMk cId="790943581" sldId="285"/>
            <ac:picMk id="4" creationId="{9A8B6EB2-B876-D799-C403-BF1A21AC4678}"/>
          </ac:picMkLst>
        </pc:picChg>
        <pc:picChg chg="add mod">
          <ac:chgData name="Antti Kähäri" userId="2b924b08d7b39641" providerId="LiveId" clId="{2DD2A630-F395-416A-B070-76AB109C4669}" dt="2024-05-03T10:06:17.668" v="19" actId="1076"/>
          <ac:picMkLst>
            <pc:docMk/>
            <pc:sldMk cId="790943581" sldId="285"/>
            <ac:picMk id="5" creationId="{0D90C41A-EEF6-CDA8-8151-59ABFD153E87}"/>
          </ac:picMkLst>
        </pc:picChg>
        <pc:picChg chg="add mod">
          <ac:chgData name="Antti Kähäri" userId="2b924b08d7b39641" providerId="LiveId" clId="{2DD2A630-F395-416A-B070-76AB109C4669}" dt="2024-05-03T10:06:19.085" v="20" actId="1076"/>
          <ac:picMkLst>
            <pc:docMk/>
            <pc:sldMk cId="790943581" sldId="285"/>
            <ac:picMk id="6" creationId="{2023F08D-A872-0C0D-5A69-44557FD57D48}"/>
          </ac:picMkLst>
        </pc:picChg>
      </pc:sldChg>
      <pc:sldChg chg="addSp delSp modSp new mod">
        <pc:chgData name="Antti Kähäri" userId="2b924b08d7b39641" providerId="LiveId" clId="{2DD2A630-F395-416A-B070-76AB109C4669}" dt="2024-05-04T12:41:46.089" v="2103" actId="1076"/>
        <pc:sldMkLst>
          <pc:docMk/>
          <pc:sldMk cId="2449621930" sldId="286"/>
        </pc:sldMkLst>
        <pc:spChg chg="mod">
          <ac:chgData name="Antti Kähäri" userId="2b924b08d7b39641" providerId="LiveId" clId="{2DD2A630-F395-416A-B070-76AB109C4669}" dt="2024-05-03T19:05:48.527" v="1189" actId="20577"/>
          <ac:spMkLst>
            <pc:docMk/>
            <pc:sldMk cId="2449621930" sldId="286"/>
            <ac:spMk id="2" creationId="{AEE1464A-6DD7-54AA-9BBC-5FE4F2F50AA1}"/>
          </ac:spMkLst>
        </pc:spChg>
        <pc:spChg chg="del">
          <ac:chgData name="Antti Kähäri" userId="2b924b08d7b39641" providerId="LiveId" clId="{2DD2A630-F395-416A-B070-76AB109C4669}" dt="2024-05-03T18:36:01.933" v="672"/>
          <ac:spMkLst>
            <pc:docMk/>
            <pc:sldMk cId="2449621930" sldId="286"/>
            <ac:spMk id="3" creationId="{3F77B928-B24D-CA50-2488-9B07C4F0E7E9}"/>
          </ac:spMkLst>
        </pc:spChg>
        <pc:picChg chg="add mod">
          <ac:chgData name="Antti Kähäri" userId="2b924b08d7b39641" providerId="LiveId" clId="{2DD2A630-F395-416A-B070-76AB109C4669}" dt="2024-05-04T12:41:46.089" v="2103" actId="1076"/>
          <ac:picMkLst>
            <pc:docMk/>
            <pc:sldMk cId="2449621930" sldId="286"/>
            <ac:picMk id="4" creationId="{9E4526C0-661B-2A6F-5520-865AF3BC8C6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7C6CCE-6C20-89FE-93A4-287BB0FE8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FCAEEA8-5352-D364-ED54-38134DFF8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4C604E4-9C24-6F16-C904-BEF798CEA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722D-FA46-4D1F-B423-A4A5F35E9CD0}" type="datetimeFigureOut">
              <a:rPr lang="fi-FI" smtClean="0"/>
              <a:t>7.5.2024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EB71CB9-502D-24C5-3DBC-BBA84A29B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4E01942-C89E-4F30-702D-C4C170357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EF0D-6EF5-4936-BB6C-534889BF86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2336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AD69D3-1FD1-33B2-BA9E-94EAD5BB2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A3FB8AE-B4F9-1A8A-528F-7FFD6E3B4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E83A295-6A06-26D1-115B-AB75A66C8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722D-FA46-4D1F-B423-A4A5F35E9CD0}" type="datetimeFigureOut">
              <a:rPr lang="fi-FI" smtClean="0"/>
              <a:t>7.5.2024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084403-4A6F-0D05-A449-CAD0BAE62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57F43E5-C094-0FBD-6B97-55E09723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EF0D-6EF5-4936-BB6C-534889BF86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7480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CAE0E2C-38D7-6C85-0A52-FA4D04C79F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DB11552-B518-8A7B-4B86-7B72BDBEC7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D91F907-C9F6-4E30-4CAF-DD9A6977E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722D-FA46-4D1F-B423-A4A5F35E9CD0}" type="datetimeFigureOut">
              <a:rPr lang="fi-FI" smtClean="0"/>
              <a:t>7.5.2024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213C5BA-DD52-CF91-94BF-96A34F609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7B7BD45-3333-D414-3B7B-DFA6D456C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EF0D-6EF5-4936-BB6C-534889BF86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27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F61242-BAD0-487C-2BA2-1BE1049FB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9BEBE75-8DE0-E665-F9EB-27713EA17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2E273A-D9B5-0654-1527-DB7D8E86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722D-FA46-4D1F-B423-A4A5F35E9CD0}" type="datetimeFigureOut">
              <a:rPr lang="fi-FI" smtClean="0"/>
              <a:t>7.5.2024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78C4375-E21B-EBC9-C4CF-3A2D12E15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EE80915-CB50-3C0B-C813-653E1754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EF0D-6EF5-4936-BB6C-534889BF86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4454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435E05-FF8F-CF9D-464E-A64B38D72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B69848C-EEBC-95CD-D886-E1A38B795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7BEA4AE-31E8-07BF-9A70-96C8E913F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722D-FA46-4D1F-B423-A4A5F35E9CD0}" type="datetimeFigureOut">
              <a:rPr lang="fi-FI" smtClean="0"/>
              <a:t>7.5.2024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BF90095-83D4-7842-AD09-6FA320C2C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F51DE89-72BB-F1A7-7D8A-118C6D951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EF0D-6EF5-4936-BB6C-534889BF86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446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407B09-C67E-965B-C8C7-1B8138054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2209EA-289D-3389-1572-6A408D1025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2F127E7-3F71-EB40-CDBC-5F3B1A24B0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36DEF6A-6D6F-E5D2-A9E6-EBF89741E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722D-FA46-4D1F-B423-A4A5F35E9CD0}" type="datetimeFigureOut">
              <a:rPr lang="fi-FI" smtClean="0"/>
              <a:t>7.5.2024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AA6A57A-77DE-775C-1468-40D0E6445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ABFBB5A-49FE-4F8C-E249-454DFA2B4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EF0D-6EF5-4936-BB6C-534889BF86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0571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5AD63A-5C15-1051-4F8B-DFF911FAC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E7E9AAF-7E1B-39DF-5680-E3230A41B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EE3A2C5-5F92-98A7-5782-9FA8C4AC8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5DB8D60-B6F6-B4A5-53D1-00F9AC03BF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C02CAB8-EB59-DDB7-4111-DFBBF79DD6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7095CD6-FDDA-28C7-1AD7-1F3016935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722D-FA46-4D1F-B423-A4A5F35E9CD0}" type="datetimeFigureOut">
              <a:rPr lang="fi-FI" smtClean="0"/>
              <a:t>7.5.2024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F4D39FA-B240-BD88-1C81-AB46C9672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BC88F28-A392-D885-8886-335B450E1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EF0D-6EF5-4936-BB6C-534889BF86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0730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14B7AC-3637-C8B5-9778-A3BED2881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8EC3F79-BB3D-5906-D47C-3404767A6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722D-FA46-4D1F-B423-A4A5F35E9CD0}" type="datetimeFigureOut">
              <a:rPr lang="fi-FI" smtClean="0"/>
              <a:t>7.5.2024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245ADD3-0203-5C61-1924-E16E7845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974A758-EC99-3E1F-5BFC-5D85499F1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EF0D-6EF5-4936-BB6C-534889BF86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4085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836E042-0317-F5C6-CA37-037328AD4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722D-FA46-4D1F-B423-A4A5F35E9CD0}" type="datetimeFigureOut">
              <a:rPr lang="fi-FI" smtClean="0"/>
              <a:t>7.5.2024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F9C8ACC-8405-9BAD-D71F-858204EFA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7216F9B-6E83-8EE0-EF60-F784EB65B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EF0D-6EF5-4936-BB6C-534889BF86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8360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82F8CF-BA66-A9DF-0B55-6255DA3F2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57293A-BD4F-C9F7-70EC-02CFE07B4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8CE78E2-4B95-D0AB-C223-82588E6B7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3924BDF-3945-5467-A8CC-D945FAD2C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722D-FA46-4D1F-B423-A4A5F35E9CD0}" type="datetimeFigureOut">
              <a:rPr lang="fi-FI" smtClean="0"/>
              <a:t>7.5.2024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B9DEED1-B074-994B-52F4-F3D5DF412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2169648-1341-C635-DC23-D067BC543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EF0D-6EF5-4936-BB6C-534889BF86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772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40AC13-FDAF-E688-F7B1-5D092FE74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2341A3DF-56D9-1407-FECD-BF7CD06DD7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28DC455-109A-9875-E980-0EBBCA609A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9EB02A0-C5AA-6558-1986-35548BFF0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722D-FA46-4D1F-B423-A4A5F35E9CD0}" type="datetimeFigureOut">
              <a:rPr lang="fi-FI" smtClean="0"/>
              <a:t>7.5.2024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7E7B880-5E4F-1130-B2FC-66D585614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13A8414-C653-7071-90B1-D3511619F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EF0D-6EF5-4936-BB6C-534889BF86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2131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FE63C3C-6C0F-3B67-0D18-077C93B8E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F80495D-2CF7-7A84-9D83-5EDF62E6D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58FCEF8-E935-1FBF-ABC4-4FA4934DA6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C722D-FA46-4D1F-B423-A4A5F35E9CD0}" type="datetimeFigureOut">
              <a:rPr lang="fi-FI" smtClean="0"/>
              <a:t>7.5.2024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7E6E9E1-7CD2-EFBD-8BFB-95C7D9C74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02672A9-FE21-F5EB-C3E1-FBC5B7DA6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7EF0D-6EF5-4936-BB6C-534889BF86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772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7C7B99C-ADC8-DA69-F055-6C6820273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65" y="818984"/>
            <a:ext cx="6596245" cy="3268520"/>
          </a:xfrm>
        </p:spPr>
        <p:txBody>
          <a:bodyPr>
            <a:normAutofit/>
          </a:bodyPr>
          <a:lstStyle/>
          <a:p>
            <a:pPr algn="r"/>
            <a:r>
              <a:rPr lang="fi-FI" sz="4800" dirty="0">
                <a:solidFill>
                  <a:srgbClr val="FFFFFF"/>
                </a:solidFill>
              </a:rPr>
              <a:t>Korkean kappaluvun vaikutus mustalipeän ominaisuuksiin</a:t>
            </a: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9495669-9306-BA59-83F6-92FE001A8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874" y="4797188"/>
            <a:ext cx="6051236" cy="1241828"/>
          </a:xfrm>
        </p:spPr>
        <p:txBody>
          <a:bodyPr>
            <a:normAutofit/>
          </a:bodyPr>
          <a:lstStyle/>
          <a:p>
            <a:pPr algn="r"/>
            <a:r>
              <a:rPr lang="fi-FI">
                <a:solidFill>
                  <a:srgbClr val="FFFFFF"/>
                </a:solidFill>
              </a:rPr>
              <a:t>Antti Kähäri</a:t>
            </a:r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8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5F34A-0E9E-A310-C342-635458E6C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43565" cy="728569"/>
          </a:xfrm>
        </p:spPr>
        <p:txBody>
          <a:bodyPr>
            <a:normAutofit/>
          </a:bodyPr>
          <a:lstStyle/>
          <a:p>
            <a:r>
              <a:rPr lang="fi-FI" sz="3200" dirty="0"/>
              <a:t>Sellunkeitto sulfaattimenetelmällä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9A8B6EB2-B876-D799-C403-BF1A21AC4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808" y="3254494"/>
            <a:ext cx="3718882" cy="343234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D90C41A-EEF6-CDA8-8151-59ABFD153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786" y="3562368"/>
            <a:ext cx="3816427" cy="281659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2023F08D-A872-0C0D-5A69-44557FD57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4170" y="3429000"/>
            <a:ext cx="3916704" cy="2837259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A36962B0-EB14-4EFA-74D1-3CDB3B443016}"/>
              </a:ext>
            </a:extLst>
          </p:cNvPr>
          <p:cNvSpPr txBox="1"/>
          <p:nvPr/>
        </p:nvSpPr>
        <p:spPr>
          <a:xfrm>
            <a:off x="1389529" y="3059668"/>
            <a:ext cx="2629161" cy="379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Vuokeitto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73608A31-6F7F-5FB4-3428-C58E0F86383E}"/>
              </a:ext>
            </a:extLst>
          </p:cNvPr>
          <p:cNvSpPr txBox="1"/>
          <p:nvPr/>
        </p:nvSpPr>
        <p:spPr>
          <a:xfrm>
            <a:off x="5800167" y="3175412"/>
            <a:ext cx="2501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Eräkeitto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AB15F031-FFF4-69A4-04F5-312CC01799A7}"/>
              </a:ext>
            </a:extLst>
          </p:cNvPr>
          <p:cNvSpPr txBox="1"/>
          <p:nvPr/>
        </p:nvSpPr>
        <p:spPr>
          <a:xfrm>
            <a:off x="9062800" y="3059668"/>
            <a:ext cx="2501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Purukeitto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F04C6659-6582-57C3-7A06-D4AB50336097}"/>
              </a:ext>
            </a:extLst>
          </p:cNvPr>
          <p:cNvSpPr txBox="1"/>
          <p:nvPr/>
        </p:nvSpPr>
        <p:spPr>
          <a:xfrm>
            <a:off x="838200" y="1421086"/>
            <a:ext cx="6288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Kaksi pääryhmää: vuo- ja eräkeitto.</a:t>
            </a:r>
          </a:p>
          <a:p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0943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5AAE706-8B6F-DBFC-9430-C4F51FEE7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sz="4600"/>
              <a:t>Keittokemikaalit sellunkeitossa ja kappaluku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02E2AB8-1D17-3932-D21E-DEBBCABE9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872" y="1929384"/>
            <a:ext cx="10853928" cy="4683852"/>
          </a:xfrm>
        </p:spPr>
        <p:txBody>
          <a:bodyPr>
            <a:noAutofit/>
          </a:bodyPr>
          <a:lstStyle/>
          <a:p>
            <a:r>
              <a:rPr lang="fi-FI" sz="1400" dirty="0"/>
              <a:t>Keittokemikaalina sellunkeitossa käytetään valkolipeää, joka vahva-alkalipitoinen liuos.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400" dirty="0"/>
              <a:t>Reagoi ligniinin kanssa, liuottaen sen keittonesteeseen. </a:t>
            </a:r>
          </a:p>
          <a:p>
            <a:r>
              <a:rPr lang="fi-FI" sz="1400" dirty="0"/>
              <a:t>Liuoksen pääasialliset yhdisteet ovat natriumhydroksidi (NaOH) ja natriumsulfidi (Na₂S). </a:t>
            </a:r>
          </a:p>
          <a:p>
            <a:r>
              <a:rPr lang="fi-FI" sz="1400" dirty="0"/>
              <a:t>Valkolipeän tärkeimmät ominaisuudet ovat tehollinen alkali, aktiivi alkali ja sulfiditeetti.</a:t>
            </a:r>
          </a:p>
          <a:p>
            <a:r>
              <a:rPr lang="fi-FI" sz="1400" dirty="0"/>
              <a:t>Tehollinen alkali kuvastaa liuoksen väkevyyttä g/l.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400" dirty="0"/>
              <a:t>vaikutetaan sellunkeiton saantoon ja laatuun sekä kappalukuun.</a:t>
            </a:r>
          </a:p>
          <a:p>
            <a:r>
              <a:rPr lang="fi-FI" sz="1400" dirty="0"/>
              <a:t>Aktiivi alkali kuvastaa OH- ja HS-ionien yhteismäärää g/l.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400" dirty="0"/>
              <a:t> vaikuttaa ligniinien erotuksessa.</a:t>
            </a:r>
          </a:p>
          <a:p>
            <a:r>
              <a:rPr lang="fi-FI" sz="1400" dirty="0"/>
              <a:t>Sulfiditeetti on kolmas valkolipeän tärkeistä tekijöistä. Suure kuvastaa natriumsulfidin määrän keittonesteessä prosentteina ja sen avulla ilmaistaan tehtaan rikki-natriumtasapainoa.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400" dirty="0"/>
              <a:t>Vaikuttaa ligniinien delignifioinnin jäännösligniinien määrään ja keiton selektiivisyyteen.</a:t>
            </a:r>
          </a:p>
          <a:p>
            <a:r>
              <a:rPr lang="fi-FI" sz="1400" dirty="0"/>
              <a:t>Kappaluku tarkoittaa puun kuidussa olevaa ligniinin määrää eli sen valkaistavuusastetta.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400" dirty="0"/>
              <a:t>Matalakapan keitossa ligniini yritetään poistaa mahdollisimman hyvin, jotta saadaan hyvä valkaistavuus.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400" dirty="0"/>
              <a:t>Hyvin yleinen kappaluku matalakapan massalle on lehtipuulla 14–20, havupuulla 20–30.</a:t>
            </a:r>
          </a:p>
          <a:p>
            <a:r>
              <a:rPr lang="fi-FI" sz="1400" dirty="0"/>
              <a:t>Valkaistu massa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400" dirty="0"/>
              <a:t>Tavoitteena vaaleuden ja puhtauden parantaminen.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400" dirty="0"/>
              <a:t>Poistetaan ja vaalennetaan massan väriaineita.</a:t>
            </a:r>
          </a:p>
          <a:p>
            <a:pPr marL="0" indent="0">
              <a:buNone/>
            </a:pPr>
            <a:r>
              <a:rPr lang="fi-FI" sz="1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62425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E1464A-6DD7-54AA-9BBC-5FE4F2F50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Tyypillisiä matalakapan mustalipeän ominaisuuksia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9E4526C0-661B-2A6F-5520-865AF3BC8C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4579" y="2538098"/>
            <a:ext cx="9978241" cy="366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21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5545A5-8A9B-C385-503B-A7FB477AE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Mustalipeän ominaisuudet lipeälinjalla (matalakappa)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DA751F-9CD1-99A0-1164-1110643C2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i-FI" dirty="0"/>
              <a:t>Mustalipeän tärkein fysikaalinen ominaisuus käytännön näkökulmasta on viskositeetti. Sillä tarkoitetaan nesteen vastustuskykyä tietylle virtaukselle.</a:t>
            </a:r>
          </a:p>
          <a:p>
            <a:pPr lvl="1"/>
            <a:r>
              <a:rPr lang="fi-FI" dirty="0"/>
              <a:t>Vaikuttaa lipeän pumpattavuuteen, haihduttamon lämmönsiirtokykyyn, haihdutusnopeuteen ja pisaran muodostukseen lipeäsuuttimilla soodakattilassa poltettaessa. </a:t>
            </a:r>
          </a:p>
          <a:p>
            <a:pPr lvl="1"/>
            <a:r>
              <a:rPr lang="fi-FI" dirty="0"/>
              <a:t>Lämpötila ja kuiva-ainepitoisuus vaikuttavat viskositeettiin.</a:t>
            </a:r>
          </a:p>
          <a:p>
            <a:r>
              <a:rPr lang="fi-FI" dirty="0"/>
              <a:t>Kuiva-ainepitoisuus kuvastaa kuivan mustalipeän suhdetta kosteaan mustalipeään ennen kuivausta. Kuiva-ainepitoisuuden kasvaessa viskositeettitendenssi myös kasvaa. Korkea kuiva-ainepitoisuus parantaa kattilan hyötysuhdetta.</a:t>
            </a:r>
          </a:p>
          <a:p>
            <a:pPr lvl="1"/>
            <a:r>
              <a:rPr lang="fi-FI" dirty="0"/>
              <a:t>Turvallinen minimi kuiva-aineelle polttolipeälle 58-62%. </a:t>
            </a:r>
          </a:p>
          <a:p>
            <a:r>
              <a:rPr lang="fi-FI" dirty="0"/>
              <a:t>Tiheys, tärkeä tekijä virtausominaisuuksien laskelmissa. Kuiva-aineen pitoisuuden ja tiheyden välinen korrelaatio on sellainen, että kuiva-aineen pitoisuuden kasvaessa mustalipeän tiheyskin kasvaa.</a:t>
            </a:r>
          </a:p>
          <a:p>
            <a:r>
              <a:rPr lang="fi-FI" dirty="0"/>
              <a:t>Kiehumispisteen nousua käytetään kuvaamaan eroa vesipohjaisen liuoksen kiehumispisteen ja veden kiehumispisteen välillä. Mustalipeän kohdalla kiehumispisteen nousu riippuu kuiva-ainepitoisuudesta ja epäorgaanisen aineen määrästä liuoksessa.</a:t>
            </a:r>
          </a:p>
          <a:p>
            <a:r>
              <a:rPr lang="fi-FI" dirty="0"/>
              <a:t>Lämpöarvo kuvastaa polttoaineen polttamisen aikana tuottamaa lämpöä. Korkeampi lämpöarvo eli kalorimetrinen lämpöarvo edustaa maksimaalista kemiallista energiaa, joka vapautuu. </a:t>
            </a:r>
          </a:p>
          <a:p>
            <a:r>
              <a:rPr lang="fi-FI" dirty="0"/>
              <a:t>Orgaanisen ja epäorgaanisen aineen suhde mustalipeässä on noin 1/3 epäorgaanista ainetta ja 2/3 orgaanista ainetta. </a:t>
            </a:r>
          </a:p>
          <a:p>
            <a:pPr lvl="1"/>
            <a:r>
              <a:rPr lang="fi-FI" dirty="0"/>
              <a:t>0.5 = 66 % orgaanista ja 33 % epäorgaanista (orgaanista 2 kertaa enemmän eli 1/0.5)</a:t>
            </a:r>
          </a:p>
          <a:p>
            <a:pPr lvl="1"/>
            <a:r>
              <a:rPr lang="fi-FI" dirty="0"/>
              <a:t>0.7 = 59 % orgaanista ja 41% epäorgaanista (orgaanista 1.4 kertaa enemmän eli 1/0.7)</a:t>
            </a:r>
          </a:p>
          <a:p>
            <a:r>
              <a:rPr lang="fi-FI" dirty="0"/>
              <a:t>Tuhkan lisäys vahvamustalipeään sekoitussäliössä ennen polttoa nostaa kuiva-ainepitoisuutta ja samalla saadaan tuhkan mukana olevat keittokemikaalit talteen. Vahvalipeän nimitys muuttuu polttolipeäksi, kun siihen lisätään tuhka. </a:t>
            </a:r>
          </a:p>
        </p:txBody>
      </p:sp>
    </p:spTree>
    <p:extLst>
      <p:ext uri="{BB962C8B-B14F-4D97-AF65-F5344CB8AC3E}">
        <p14:creationId xmlns:p14="http://schemas.microsoft.com/office/powerpoint/2010/main" val="3300141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593EA2D-A7FB-3E42-86FF-055598BD0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sz="4200" dirty="0"/>
              <a:t>Korkeakapan massan valmistus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2D34939-A52A-7A4A-5C00-A776F1767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fi-FI" sz="1400" dirty="0"/>
              <a:t>Menetelmällä tarkoitetaan sellunkeittomenetelmää, jossa massaa ei valkaista eli puhutaan ruskeanmassan valmistuksesta.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400" dirty="0"/>
              <a:t>Keittomenetelmässä ligniiniaste on korkea ja kappaluku 40-100 (Linerkartonki 90-110 ja säkkikuitu 50-80).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400" dirty="0"/>
              <a:t>Korkea saanto keitosta.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i-FI" sz="1400" dirty="0"/>
              <a:t>Huonot puolet: sellumassan rejektin määrä kasvaa ja fyysiset ominaisuudet huononevat.</a:t>
            </a:r>
          </a:p>
          <a:p>
            <a:r>
              <a:rPr lang="fi-FI" sz="1400" dirty="0"/>
              <a:t>Sellunkeitto tapahtuu perinteisellä vuokeittomenetelmällä.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400" dirty="0"/>
              <a:t>Aktiivi alkali alhainen 15-17 % ja sulfiditeetti tasolla 40 %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400" dirty="0"/>
              <a:t>Keittolämpötila alennettu 175:sta °C 165:seen °C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400" dirty="0"/>
              <a:t>Keittoaika lyhyempi kuin matalakapan keitossa</a:t>
            </a:r>
          </a:p>
          <a:p>
            <a:r>
              <a:rPr lang="fi-FI" sz="1400" dirty="0"/>
              <a:t>Keittomenetelmiä tutkitaan aktiivisesti ja kokeilussa on ollut myös muita modifioituja sellunkeittomenetelmiä.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400" dirty="0"/>
              <a:t>modifioitu jatkuva keitto (MCC), isoterminen keitto (ITC) ja modifioitu eräkeitto (RDH/Superbatch) -&gt; normaali vuokeitto paras</a:t>
            </a:r>
          </a:p>
          <a:p>
            <a:r>
              <a:rPr lang="fi-FI" sz="1400" dirty="0"/>
              <a:t>Keittokemikaalien vaikutus korkeakapalla, mahdollistavat vähäisen liuenneen ligniinin määrään keittoliuokseen.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400" dirty="0"/>
              <a:t>Tätä tarkoitusta varten päälähestymistavat ovat: hiilihydraattien hajoamisreaktioiden hidastaminen tai välttäminen, delignifikaationopeuden lisääminen ja massansiirron tehostaminen keittämisen aikana.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i-FI" sz="1400" dirty="0"/>
              <a:t>Jäännösalkalin laskeminen keiton lopussa -&gt; suurempi sellun saanto xylaanin kertymisen kautta kuituihin.</a:t>
            </a:r>
          </a:p>
        </p:txBody>
      </p:sp>
    </p:spTree>
    <p:extLst>
      <p:ext uri="{BB962C8B-B14F-4D97-AF65-F5344CB8AC3E}">
        <p14:creationId xmlns:p14="http://schemas.microsoft.com/office/powerpoint/2010/main" val="2882791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93EA2D-A7FB-3E42-86FF-055598BD0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343" y="217079"/>
            <a:ext cx="10515600" cy="1325563"/>
          </a:xfrm>
        </p:spPr>
        <p:txBody>
          <a:bodyPr>
            <a:normAutofit/>
          </a:bodyPr>
          <a:lstStyle/>
          <a:p>
            <a:r>
              <a:rPr lang="fi-FI" sz="2800" dirty="0"/>
              <a:t>Korkeakapan lipeiden käyttäytyminen lipeälinjalla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2D34939-A52A-7A4A-5C00-A776F1767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343" y="1377051"/>
            <a:ext cx="10784457" cy="4764956"/>
          </a:xfrm>
        </p:spPr>
        <p:txBody>
          <a:bodyPr>
            <a:normAutofit/>
          </a:bodyPr>
          <a:lstStyle/>
          <a:p>
            <a:r>
              <a:rPr lang="fi-FI" sz="1400" dirty="0"/>
              <a:t>Korkeampi massansaanto johtaa matalampaan kuiva-ainepitoisuuteen polttolipeässä.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200" dirty="0"/>
              <a:t>Matala kuiva-ainepitoisuus laskee energian tuotantoa.</a:t>
            </a:r>
          </a:p>
          <a:p>
            <a:pPr marL="457200" lvl="1" indent="0">
              <a:buNone/>
            </a:pPr>
            <a:endParaRPr lang="fi-FI" sz="1000" dirty="0"/>
          </a:p>
          <a:p>
            <a:r>
              <a:rPr lang="fi-FI" sz="1400" dirty="0"/>
              <a:t>Valkolipeää tarvitaan vähemmän keittämiseen.</a:t>
            </a:r>
            <a:endParaRPr lang="fi-FI" sz="1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200" dirty="0"/>
              <a:t>Johtaa matalampaan liuoksen virtausnopeuteen haihduttimissa ja alhaisempaan kuiva-ainekuormitukseen soodakattilassa.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i-FI" sz="200" dirty="0"/>
          </a:p>
          <a:p>
            <a:r>
              <a:rPr lang="fi-FI" sz="1400" dirty="0"/>
              <a:t>Kasvanut massantuotto vähentää tuotantokustannuksia ja lisää tuotantokapasiteettia.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200" dirty="0"/>
              <a:t>Massansaannon hyöty käytetään massan tuotannonnopeuden lisäämiseen nostamalla soodakattilan kuormaa.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200" dirty="0"/>
              <a:t>Kun keitosta saadaan massan saantoa kasvatettua niin voidaan hakkeen syöttöä pienentää.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i-FI" sz="1000" dirty="0"/>
          </a:p>
          <a:p>
            <a:r>
              <a:rPr lang="fi-FI" sz="1400" dirty="0"/>
              <a:t>Laihamustalipeän korkeampi jäännösalkalipitoisuus ja lipeän lämpötilan nostaminen tuovat merkittäviä etuja talteenottoprosessiin.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200" dirty="0"/>
              <a:t>Haihduttimissa vakaampi viskositeetti  -&gt; vähentynyt likaantuminen.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200" dirty="0"/>
              <a:t>Soodakattilassa ruiskutettavaan polttolipeän pisaransakeuteen.</a:t>
            </a:r>
          </a:p>
          <a:p>
            <a:r>
              <a:rPr lang="fi-FI" sz="1400" dirty="0"/>
              <a:t>Vierasaineet eli (NPE:t), joita sellunkeitosta poistuva mustalipeä sisältää. Vierasaineet eivät vaikuta </a:t>
            </a:r>
            <a:r>
              <a:rPr lang="fi-FI" sz="1400"/>
              <a:t>selluprosesseissa aktiivisesti.</a:t>
            </a:r>
            <a:endParaRPr lang="fi-FI" sz="1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200" dirty="0"/>
              <a:t>Aiheuttavat vahinkoa ja kuormitusta keitto- ja kemikaaliprosesseissa.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200" dirty="0"/>
              <a:t>Tulevat puun mukana, kuoressa enemmän -&gt; kuorinta tärkeää.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200" dirty="0"/>
              <a:t>NPE:t tulevat korvauskalkin-, korvauskemikaalien- ja prosessivesien mukana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200" dirty="0"/>
              <a:t>Pii (</a:t>
            </a:r>
            <a:r>
              <a:rPr lang="fi-FI" sz="1200" dirty="0" err="1"/>
              <a:t>Si</a:t>
            </a:r>
            <a:r>
              <a:rPr lang="fi-FI" sz="1200" dirty="0"/>
              <a:t>), magnesium (Mg), kalsium (</a:t>
            </a:r>
            <a:r>
              <a:rPr lang="fi-FI" sz="1200" dirty="0" err="1"/>
              <a:t>Ca</a:t>
            </a:r>
            <a:r>
              <a:rPr lang="fi-FI" sz="1200" dirty="0"/>
              <a:t>), fosfori (P), alumiini (</a:t>
            </a:r>
            <a:r>
              <a:rPr lang="fi-FI" sz="1200" dirty="0" err="1"/>
              <a:t>Al</a:t>
            </a:r>
            <a:r>
              <a:rPr lang="fi-FI" sz="1200" dirty="0"/>
              <a:t>), kloori (Cl), kalium (K) ja mangaani (</a:t>
            </a:r>
            <a:r>
              <a:rPr lang="fi-FI" sz="1200" dirty="0" err="1"/>
              <a:t>Mn</a:t>
            </a:r>
            <a:r>
              <a:rPr lang="fi-FI" sz="1200" dirty="0"/>
              <a:t>).</a:t>
            </a:r>
          </a:p>
          <a:p>
            <a:pPr marL="457200" lvl="1" indent="0">
              <a:buNone/>
            </a:pP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517926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3D357A-28D7-2193-10F7-95ED336B9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303" y="456749"/>
            <a:ext cx="3603867" cy="776672"/>
          </a:xfrm>
        </p:spPr>
        <p:txBody>
          <a:bodyPr anchor="b">
            <a:normAutofit/>
          </a:bodyPr>
          <a:lstStyle/>
          <a:p>
            <a:r>
              <a:rPr lang="fi-FI" sz="2400" dirty="0"/>
              <a:t>Mustalipeän ominaisuuksia korkeakapalla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947ED0-E895-0FA0-3779-AA1C6F864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303" y="1301212"/>
            <a:ext cx="4308645" cy="5289820"/>
          </a:xfrm>
        </p:spPr>
        <p:txBody>
          <a:bodyPr anchor="t">
            <a:normAutofit fontScale="92500" lnSpcReduction="20000"/>
          </a:bodyPr>
          <a:lstStyle/>
          <a:p>
            <a:r>
              <a:rPr lang="fi-FI" sz="1400" dirty="0"/>
              <a:t>Korkeakappatehtaat A-, B- ja 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400" dirty="0"/>
              <a:t>Poltto-, väli- ja laihalipeä näytteet 2023</a:t>
            </a:r>
          </a:p>
          <a:p>
            <a:r>
              <a:rPr lang="fi-FI" sz="1400" dirty="0"/>
              <a:t>Mustalipeän fysikaaliset ominaisuudet:</a:t>
            </a:r>
          </a:p>
          <a:p>
            <a:r>
              <a:rPr lang="fi-FI" sz="1300" dirty="0"/>
              <a:t>Kuiva-aine polttolipeässä 70-75, välilipeä 26-31, Laihalipeällä 15 -17.</a:t>
            </a:r>
          </a:p>
          <a:p>
            <a:r>
              <a:rPr lang="fi-FI" sz="1300" dirty="0"/>
              <a:t>Viskositeetti c-tehtaan välilipeässä koholla.</a:t>
            </a:r>
          </a:p>
          <a:p>
            <a:pPr lvl="1"/>
            <a:r>
              <a:rPr lang="fi-FI" sz="1300" dirty="0"/>
              <a:t>Liian matala tai korkea jäännösalkali.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i-FI" sz="1500" dirty="0"/>
              <a:t>Jäännösalkalin optimaalinen alue, joka pitää viskositeetin alhaisena. Alueen ala- tai yläpuolelle jääminen voi johtaa äkilliseen viskositeetin nousuun.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i-FI" sz="1500" dirty="0"/>
              <a:t>Pitkäketjuinen ligniini ja polysakkaridit (solurakenne).</a:t>
            </a:r>
          </a:p>
          <a:p>
            <a:r>
              <a:rPr lang="fi-FI" sz="1400" dirty="0"/>
              <a:t>Polttolipeällä korkeampi viskositeetti (162 -1316 mPa*s).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300" dirty="0"/>
              <a:t>Mustalipeästä, josta ei ole poistettu ligniiniä havu- ja lehtipuu mustalipeillä, korkea viskositeetti johtuu ligniinimolekyylien muodostamasta vahvasta verkostorakenteesta.</a:t>
            </a:r>
          </a:p>
          <a:p>
            <a:r>
              <a:rPr lang="fi-FI" sz="1400" dirty="0"/>
              <a:t>Poltto-ominaisuudet:</a:t>
            </a:r>
          </a:p>
          <a:p>
            <a:r>
              <a:rPr lang="fi-FI" sz="1400" dirty="0"/>
              <a:t>Kiehumapisteen nousu polttolipeällä 13,3-18,5 °C -&gt; normaali vaihteluväli 12-30 %. </a:t>
            </a:r>
          </a:p>
          <a:p>
            <a:r>
              <a:rPr lang="fi-FI" sz="1400" dirty="0"/>
              <a:t>Lämpöarvo polttolipeällä 13,5-15 MJ/kg</a:t>
            </a:r>
          </a:p>
          <a:p>
            <a:r>
              <a:rPr lang="fi-FI" sz="1400" dirty="0"/>
              <a:t>Orgaaninen ja epäorgaaninen suhde -&gt; polttolipeässä 10% muutos alaspäin (=0,7-0,6).</a:t>
            </a:r>
          </a:p>
          <a:p>
            <a:pPr marL="914400" lvl="2" indent="0">
              <a:buNone/>
            </a:pPr>
            <a:endParaRPr lang="fi-FI" sz="1200" dirty="0"/>
          </a:p>
          <a:p>
            <a:pPr marL="457200" lvl="1" indent="0">
              <a:buNone/>
            </a:pPr>
            <a:r>
              <a:rPr lang="fi-FI" sz="1600" dirty="0"/>
              <a:t>	</a:t>
            </a:r>
          </a:p>
          <a:p>
            <a:pPr lvl="2"/>
            <a:endParaRPr lang="fi-FI" sz="16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0732A9B-7F86-35D3-AAF5-BA3EA9337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932" y="1301212"/>
            <a:ext cx="6389346" cy="4264888"/>
          </a:xfrm>
          <a:prstGeom prst="rect">
            <a:avLst/>
          </a:prstGeom>
        </p:spPr>
      </p:pic>
      <p:grpSp>
        <p:nvGrpSpPr>
          <p:cNvPr id="16" name="Group 8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7081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A86991-292C-66E3-A4A4-925EBE1E1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378" y="45357"/>
            <a:ext cx="4209691" cy="546101"/>
          </a:xfrm>
        </p:spPr>
        <p:txBody>
          <a:bodyPr>
            <a:normAutofit fontScale="90000"/>
          </a:bodyPr>
          <a:lstStyle/>
          <a:p>
            <a:r>
              <a:rPr lang="fi-FI" sz="2400" dirty="0"/>
              <a:t>Mustalipeiden alkuaineet tehtailla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84ADCA-8B30-6E91-A378-E0A927B7C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311" y="524535"/>
            <a:ext cx="5430133" cy="2904465"/>
          </a:xfrm>
        </p:spPr>
        <p:txBody>
          <a:bodyPr>
            <a:normAutofit fontScale="25000" lnSpcReduction="20000"/>
          </a:bodyPr>
          <a:lstStyle/>
          <a:p>
            <a:r>
              <a:rPr lang="fi-FI" sz="5600" dirty="0"/>
              <a:t>A-, B-, C korkeakapantehtaat.</a:t>
            </a:r>
          </a:p>
          <a:p>
            <a:r>
              <a:rPr lang="fi-FI" sz="5600" dirty="0"/>
              <a:t>Natrium ja rikki, lipeäkierrossa prosessiaineita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5600" dirty="0"/>
              <a:t>Natrium on peräisin pääasiassa annosteltavasta natriumhydroksidista, lisäksi natriumia on myös runkopuussa ja kuoressa.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i-FI" sz="5600" dirty="0"/>
              <a:t>C-korkeakappatehtaalla korkea natriumpitoisuus voisi johtua purusta raaka-aineena, jossa enemmän kuorta seassa sekä annosteltavaa valkolipeää.</a:t>
            </a:r>
          </a:p>
          <a:p>
            <a:r>
              <a:rPr lang="fi-FI" sz="5600" dirty="0"/>
              <a:t>Rikki tulee sellutehtaan prosessiin käytettävästä natriumsulfidista, joka kulkee annosteltavan valkolipeän mukana.</a:t>
            </a:r>
          </a:p>
          <a:p>
            <a:r>
              <a:rPr lang="fi-FI" sz="5600" dirty="0"/>
              <a:t>Korkea jäännösalkali tulee korkean annosteltavan tehollisen alkalin mukana -&gt; kierrätetään hakkeen esikäsittelyyn takaisin.</a:t>
            </a:r>
          </a:p>
          <a:p>
            <a:r>
              <a:rPr lang="fi-FI" sz="5600" dirty="0"/>
              <a:t>Kalium tulee lipeisiin raaka-ainepuun mukana, jota valko- ja viherlipeä liuottavat. Lisäksi massanpesu- ja jätevedet lisäävät kaliumin pitoisuutta. </a:t>
            </a:r>
            <a:endParaRPr lang="fi-FI" sz="14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4C98019-84F7-600E-27F2-40558B22F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10" y="3620867"/>
            <a:ext cx="5566130" cy="3133616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6B81402F-984C-35A1-B4F3-D7EBEB62E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954" y="3620866"/>
            <a:ext cx="6120346" cy="3133616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24284DFC-7B4A-433B-B998-16C500FFDE2A}"/>
              </a:ext>
            </a:extLst>
          </p:cNvPr>
          <p:cNvSpPr txBox="1"/>
          <p:nvPr/>
        </p:nvSpPr>
        <p:spPr>
          <a:xfrm>
            <a:off x="6096000" y="591458"/>
            <a:ext cx="57538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D-, E- ja F matalakapantehtaat.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Natrium ja rikki tulevat myös sellunkeittoon syötettävän hakkeen, prosessivesien ja prosessissa annosteltavien make up -kemikaalien sekä klooridioksidin valmistuksen yhteydessä.</a:t>
            </a:r>
          </a:p>
          <a:p>
            <a:endParaRPr lang="fi-FI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Natriumin positiivista tasapainon tilaa sellunkeittoprosessissa voidaan kuvata alkalimäärän kasvuna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i-FI" sz="1400" dirty="0"/>
              <a:t>Valkolipeä liuottaa ligniiniä ja kappatavoite saadaan 14-30</a:t>
            </a:r>
          </a:p>
          <a:p>
            <a:pPr lvl="1"/>
            <a:endParaRPr lang="fi-FI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Rikkiä tulee myös happidelignifioinnin magnesiumsulfaatista -&gt; massan valkaisu, meesauunin polttoaineista.</a:t>
            </a:r>
          </a:p>
        </p:txBody>
      </p:sp>
    </p:spTree>
    <p:extLst>
      <p:ext uri="{BB962C8B-B14F-4D97-AF65-F5344CB8AC3E}">
        <p14:creationId xmlns:p14="http://schemas.microsoft.com/office/powerpoint/2010/main" val="365723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45FB3D-482A-306B-778E-EF30AE348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614" y="57620"/>
            <a:ext cx="3004908" cy="347822"/>
          </a:xfrm>
        </p:spPr>
        <p:txBody>
          <a:bodyPr>
            <a:noAutofit/>
          </a:bodyPr>
          <a:lstStyle/>
          <a:p>
            <a:r>
              <a:rPr lang="fi-FI" sz="2400" dirty="0"/>
              <a:t>Vierasainepitoisuudet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4AF45A-DAA5-3C6F-2AF1-FF23B02F5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49" y="406994"/>
            <a:ext cx="5704976" cy="3014607"/>
          </a:xfrm>
        </p:spPr>
        <p:txBody>
          <a:bodyPr>
            <a:noAutofit/>
          </a:bodyPr>
          <a:lstStyle/>
          <a:p>
            <a:r>
              <a:rPr lang="fi-FI" sz="1200" dirty="0"/>
              <a:t>A-, B-, C- korkeakappatehtaat.</a:t>
            </a:r>
          </a:p>
          <a:p>
            <a:r>
              <a:rPr lang="fi-FI" sz="1200" dirty="0"/>
              <a:t>C- tehdas piin arvo korkealla</a:t>
            </a:r>
          </a:p>
          <a:p>
            <a:pPr lvl="1"/>
            <a:r>
              <a:rPr lang="fi-FI" sz="1200" dirty="0"/>
              <a:t>Pii saostuu mustalipeässä kun pH on alle 9,1–10,2. Korkeammalla pH:lla pii rupeaa liukenemaan lipeän joukkoon. Lisäksi vaahtoamisenestoaineet sisältävät piitä.</a:t>
            </a:r>
          </a:p>
          <a:p>
            <a:r>
              <a:rPr lang="fi-FI" sz="1200" dirty="0"/>
              <a:t>Magnesium, kalsium ja fosfori peräisin puusta.</a:t>
            </a:r>
          </a:p>
          <a:p>
            <a:r>
              <a:rPr lang="fi-FI" sz="1200" dirty="0"/>
              <a:t>Mangaani tulee puun, make up -kalkin ja prosessivesien mukana.</a:t>
            </a:r>
          </a:p>
          <a:p>
            <a:r>
              <a:rPr lang="fi-FI" sz="1200" dirty="0"/>
              <a:t>Alumiinia prosessiin tulee puusta ja make up -kalkista. Puunkuoressa on esimerkiksi noin 70-kertainen määrä alumiinia runkopuuhun verrattuna. </a:t>
            </a:r>
          </a:p>
          <a:p>
            <a:r>
              <a:rPr lang="fi-FI" sz="1200" dirty="0"/>
              <a:t>A-tehtaalla oli havaittavissa korkeampi mäntyöljypitoisuus.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200" dirty="0"/>
              <a:t>Pohjoisen puut, ekstraktit</a:t>
            </a:r>
          </a:p>
          <a:p>
            <a:r>
              <a:rPr lang="fi-FI" sz="1200" dirty="0"/>
              <a:t>C-tehtaalla korkea kuitupitoisuus -&gt; lyhyttä kuitua.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69DAC80-37FA-3F36-EE6C-2761C5A4C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591" y="3429000"/>
            <a:ext cx="5956308" cy="3371380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6E560013-4054-09B3-E3FD-CEE4C2C92866}"/>
              </a:ext>
            </a:extLst>
          </p:cNvPr>
          <p:cNvSpPr txBox="1"/>
          <p:nvPr/>
        </p:nvSpPr>
        <p:spPr>
          <a:xfrm>
            <a:off x="5999591" y="405442"/>
            <a:ext cx="570497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200" dirty="0"/>
              <a:t>D-, E- ja F matalakappatehtaat.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200" dirty="0"/>
              <a:t>E-tehtaan piin arvo.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Sellutehtaan kemikaalikierrossa piin kertyminen johtuu puusta (60 %), talkista ja kemikaaleista, vaahtoamisenestoaineista, puussa olevista epäpuhtauksista kuten hiekasta, prosessivesistä sekä meesauunin käyttämistä biopolttoaineista.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i-FI" sz="1200" dirty="0"/>
              <a:t>Puuhakkeessa piitä on noin 20–30 milligrammaa yhtä kilogrammaa kohden, mutta hakkeeseen sekoittuvat epäpuhtaudet, kuten hiekka, savi ja kuori, voivat merkittävästi lisätä piin määrää kemikaalikierrossa, jopa kaksinkertaistaa sen.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i-FI" sz="1200" dirty="0"/>
              <a:t>Pii liukenee paremmin viherlipeään kuin valkolipeään, mikä johtaa piin saostumiseen kaustisointiprosessissa. </a:t>
            </a:r>
          </a:p>
          <a:p>
            <a:pPr lvl="1"/>
            <a:endParaRPr lang="fi-FI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Matalakapan massan korkeampi magnesiumpitoisuus johtuu magnesiumsulfaatista, jota käytetään sellumassan valkaisuun</a:t>
            </a:r>
            <a:endParaRPr lang="fi-FI" sz="1400" dirty="0"/>
          </a:p>
          <a:p>
            <a:endParaRPr lang="fi-FI" sz="14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F905FC9-60DE-28F6-1106-ED4ED061F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9" y="3429000"/>
            <a:ext cx="5852628" cy="337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94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6BCC04-9FCB-0907-5A9B-5E80FCEA5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53" y="217055"/>
            <a:ext cx="6977152" cy="703346"/>
          </a:xfrm>
        </p:spPr>
        <p:txBody>
          <a:bodyPr>
            <a:normAutofit/>
          </a:bodyPr>
          <a:lstStyle/>
          <a:p>
            <a:r>
              <a:rPr lang="fi-FI" sz="3200" dirty="0"/>
              <a:t>Kokonaiskloori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5E3CA2-78BE-4990-B2CB-45901B8FA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129553"/>
            <a:ext cx="5895975" cy="191578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i-FI" sz="1400" dirty="0"/>
              <a:t>Korkeakappatehtaat </a:t>
            </a:r>
          </a:p>
          <a:p>
            <a:pPr>
              <a:lnSpc>
                <a:spcPct val="100000"/>
              </a:lnSpc>
            </a:pPr>
            <a:r>
              <a:rPr lang="fi-FI" sz="1400" dirty="0"/>
              <a:t>Valmistetaan ruskeaa massaa, ei valkaista</a:t>
            </a:r>
          </a:p>
          <a:p>
            <a:pPr>
              <a:lnSpc>
                <a:spcPct val="100000"/>
              </a:lnSpc>
            </a:pPr>
            <a:r>
              <a:rPr lang="fi-FI" sz="1400" dirty="0"/>
              <a:t>Alkaliannos matalampi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i-FI" sz="1200" dirty="0"/>
              <a:t>Arvot matalat -&gt; raja on 4000 mg/kg</a:t>
            </a:r>
          </a:p>
        </p:txBody>
      </p:sp>
      <p:pic>
        <p:nvPicPr>
          <p:cNvPr id="4" name="Kuva 3" descr="Kuva, joka sisältää kohteen teksti, kuvakaappaus, numero, Tontti&#10;&#10;Kuvaus luotu automaattisesti">
            <a:extLst>
              <a:ext uri="{FF2B5EF4-FFF2-40B4-BE49-F238E27FC236}">
                <a16:creationId xmlns:a16="http://schemas.microsoft.com/office/drawing/2014/main" id="{52E28B17-8C01-38F2-FBEE-08FD237C7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334324"/>
            <a:ext cx="5957452" cy="3306619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84513DA1-2BAE-AE3A-D8D5-5AF520178CEE}"/>
              </a:ext>
            </a:extLst>
          </p:cNvPr>
          <p:cNvSpPr txBox="1"/>
          <p:nvPr/>
        </p:nvSpPr>
        <p:spPr>
          <a:xfrm>
            <a:off x="6234548" y="1003979"/>
            <a:ext cx="5578235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i-FI" sz="1400" dirty="0"/>
              <a:t>Matalakappatehtaat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Suurin osa kloorista eli noin 60–90 % on peräisin puusta. Alkali liuottaa klooria myös hyvin ja tästä syystä sitä päätyy lipeäkiertoon helposti.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Klooria tulee sellutehtaalle myös valkaisu- ja make up -kemikaalien mukana sekä prosessivedet kuljettavat klooria mukanaan.</a:t>
            </a:r>
          </a:p>
          <a:p>
            <a:endParaRPr lang="fi-FI" sz="1400" dirty="0"/>
          </a:p>
          <a:p>
            <a:endParaRPr lang="fi-FI" sz="140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D7F5AEC5-9A3E-ECA2-47A9-D14241DC9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13" y="3334324"/>
            <a:ext cx="5842961" cy="330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02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0DF224-F4EE-D658-2E84-1001BEAA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dirty="0"/>
              <a:t>Työn sisältö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4DA2FAE-8398-9FAF-61EB-E7B01BAA3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fi-FI" sz="2200" dirty="0"/>
              <a:t>Työntilaajan esittely</a:t>
            </a:r>
          </a:p>
          <a:p>
            <a:r>
              <a:rPr lang="fi-FI" sz="2200" dirty="0"/>
              <a:t>Sellutehdas</a:t>
            </a:r>
          </a:p>
          <a:p>
            <a:r>
              <a:rPr lang="fi-FI" sz="2200" dirty="0"/>
              <a:t>Keittomenetelmät</a:t>
            </a:r>
          </a:p>
          <a:p>
            <a:r>
              <a:rPr lang="fi-FI" sz="2200" dirty="0"/>
              <a:t>Keittokemikaalit</a:t>
            </a:r>
          </a:p>
          <a:p>
            <a:r>
              <a:rPr lang="fi-FI" sz="2200" dirty="0"/>
              <a:t>Mustalipeän ominaisuudet</a:t>
            </a:r>
          </a:p>
          <a:p>
            <a:r>
              <a:rPr lang="fi-FI" sz="2200" dirty="0"/>
              <a:t>Korkeakapan massan valmistus</a:t>
            </a:r>
          </a:p>
          <a:p>
            <a:r>
              <a:rPr lang="fi-FI" sz="2200" dirty="0"/>
              <a:t>Kokeellinen osa</a:t>
            </a:r>
          </a:p>
          <a:p>
            <a:r>
              <a:rPr lang="fi-FI" sz="2200" dirty="0"/>
              <a:t>Tuloksien yhteenveto</a:t>
            </a:r>
          </a:p>
          <a:p>
            <a:r>
              <a:rPr lang="fi-FI" sz="2200" dirty="0"/>
              <a:t>Pohdinta</a:t>
            </a:r>
          </a:p>
          <a:p>
            <a:endParaRPr lang="fi-FI" sz="2200" dirty="0"/>
          </a:p>
          <a:p>
            <a:endParaRPr lang="fi-FI" sz="2200" dirty="0"/>
          </a:p>
          <a:p>
            <a:endParaRPr lang="fi-FI" sz="2200" dirty="0"/>
          </a:p>
          <a:p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1874446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EAAA9E-023D-EC3D-591E-FF1B9C98F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857" y="89081"/>
            <a:ext cx="10643558" cy="730430"/>
          </a:xfrm>
        </p:spPr>
        <p:txBody>
          <a:bodyPr>
            <a:normAutofit/>
          </a:bodyPr>
          <a:lstStyle/>
          <a:p>
            <a:r>
              <a:rPr lang="fi-FI" sz="2400" dirty="0"/>
              <a:t>Tulosten yhteenveto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651B75-67C0-AE7F-ABED-1358FC594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19511"/>
            <a:ext cx="10997242" cy="5463696"/>
          </a:xfrm>
        </p:spPr>
        <p:txBody>
          <a:bodyPr>
            <a:normAutofit/>
          </a:bodyPr>
          <a:lstStyle/>
          <a:p>
            <a:r>
              <a:rPr lang="fi-FI" sz="1400" dirty="0"/>
              <a:t>C- korkeakappatehtaan välilipeän viskositeetissa havaittiin muutos verrattuna muihin korkeakappatehtaisiin.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400" dirty="0"/>
              <a:t>Ei vaikuta polttoon, jos muutetaan lämpötilaa ja kuiva-ainetta.</a:t>
            </a:r>
          </a:p>
          <a:p>
            <a:r>
              <a:rPr lang="fi-FI" sz="1400" dirty="0"/>
              <a:t>Korkeakapan polttolipeän viskositeetin huomattiin olevan korkeampi, kuin matalakapan polttolipeän viskositeetin. </a:t>
            </a:r>
          </a:p>
          <a:p>
            <a:r>
              <a:rPr lang="fi-FI" sz="1400" dirty="0"/>
              <a:t>Kuiva-aineiden tai lämpöarvojen osalta ei havaittu eroja korkea- tai matalakapan tehtaiden välillä tässä tutkimuksessa.</a:t>
            </a:r>
          </a:p>
          <a:p>
            <a:r>
              <a:rPr lang="fi-FI" sz="1400" dirty="0"/>
              <a:t>Korkeakapan polttolipeässä havaittiin 10 % alenema orgaanisen ja epäorgaanisen suhteen välillä verrattuna matalakapan polttolipeään.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400" dirty="0"/>
              <a:t>Ei aiheuta ongelmia soodakattilalla mustalipeää poltettaessa.</a:t>
            </a:r>
          </a:p>
          <a:p>
            <a:r>
              <a:rPr lang="fi-FI" sz="1400" dirty="0"/>
              <a:t>Hiilen ja vedyn läsnäolo mustalipeässä vaikuttaa sulamis- ja pelkistymisreaktioihin. Hiili reagoi sulamisprosessissa natriumin, rikin, kloorin ja kaliumin kanssa, muodostaen erilaisia yhdisteitä. Erityisesti koksin palamisvaihe on keskeinen, koska koksissa oleva hiili reagoi natriumsulfaatin kanssa, johtaen natriumsulfidin muodostumiseen ja keon syntymiseen. </a:t>
            </a:r>
          </a:p>
          <a:p>
            <a:r>
              <a:rPr lang="fi-FI" sz="1400" dirty="0"/>
              <a:t>Soodakattilalla sulan hiilipitoinen osa sekä muut epäpuhtaudet muodostavat liukenematonta sakkaa sulan liuottajassa.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400" dirty="0"/>
              <a:t>Jäännöshiilimittaus, nähdään pelkistysreaktion onnistuminen</a:t>
            </a:r>
          </a:p>
          <a:p>
            <a:r>
              <a:rPr lang="fi-FI" sz="1400" dirty="0"/>
              <a:t>Lipeän sisältämä vety ja rikki muodostavat kattilan alaosassa rikkivetyä, jotka kattilan yläosaan kulkeutuessaan hapettuvat rikkidioksidiksi ja voivat aiheuttaa kattilaan korroosiota.</a:t>
            </a:r>
          </a:p>
          <a:p>
            <a:r>
              <a:rPr lang="fi-FI" sz="1400" dirty="0"/>
              <a:t>Piin aiheuttamat ongelmat esiintyvät haihduttamolla ja kaustisoinnissa. Piin silikaattiyhdisteet aiheuttavat haihduttamolla haihdutinyksiköiden lämpöpinnoille alumiinisilikaattikerroksen ja lämmön johtavuus huononee. Kaustisointiprosessissa ongelmat ovat esimerkiksi kaustisoinnin maksimikapasiteetin pieneneminen.</a:t>
            </a:r>
          </a:p>
          <a:p>
            <a:r>
              <a:rPr lang="fi-FI" sz="1400" dirty="0"/>
              <a:t>Kalium ja kloori ovat haitallisimpia vierasaineita polttoprosessissa. Ne rikastuttavat lentotuhkaa sekä poistavat arvokasta natriumia ja rikkiä prosessista. Kaliumin yhdisteet tiivistyvät ja tarttuvat soodakattilan tulistimiin noin 800 °C lämpötilassa. Klooriyhdisteet laskevat tuhkan sulamispistettä ja voivat aiheuttaa tulistimien tukkeutumista sekä pistekorroosiota.</a:t>
            </a:r>
          </a:p>
        </p:txBody>
      </p:sp>
    </p:spTree>
    <p:extLst>
      <p:ext uri="{BB962C8B-B14F-4D97-AF65-F5344CB8AC3E}">
        <p14:creationId xmlns:p14="http://schemas.microsoft.com/office/powerpoint/2010/main" val="2544847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BD68E38-D221-61D1-AE08-DF7384F5D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i-FI" sz="4000">
                <a:solidFill>
                  <a:srgbClr val="FFFFFF"/>
                </a:solidFill>
              </a:rPr>
              <a:t>Pohdinta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764046-2192-0AE6-8AD6-34DE784B8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fi-FI" sz="2000"/>
              <a:t>Poltto-ominaisuudet </a:t>
            </a:r>
            <a:r>
              <a:rPr lang="fi-FI" sz="2000" dirty="0"/>
              <a:t>ja fysikaaliset ominaisuudet korkeakapalla.</a:t>
            </a:r>
          </a:p>
          <a:p>
            <a:endParaRPr lang="fi-FI" sz="2000" dirty="0"/>
          </a:p>
          <a:p>
            <a:r>
              <a:rPr lang="fi-FI" sz="2000" dirty="0"/>
              <a:t>Taloudelliset hyödyt.</a:t>
            </a:r>
          </a:p>
          <a:p>
            <a:endParaRPr lang="fi-FI" sz="2000" dirty="0"/>
          </a:p>
          <a:p>
            <a:r>
              <a:rPr lang="fi-FI" sz="2000" dirty="0"/>
              <a:t>Tuotannon kasvu.</a:t>
            </a:r>
          </a:p>
          <a:p>
            <a:endParaRPr lang="fi-FI" sz="2000" dirty="0"/>
          </a:p>
          <a:p>
            <a:r>
              <a:rPr lang="fi-FI" sz="2000" dirty="0"/>
              <a:t>Kysyntä kasvussa.</a:t>
            </a:r>
          </a:p>
          <a:p>
            <a:endParaRPr lang="fi-FI" sz="2000" dirty="0"/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685710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6CF2A2B-0745-440C-9224-C5C6A0A42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BE6D6B-84C9-4D2B-97EB-773B7369E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Suurennuslasi tyhjällä taustalla">
            <a:extLst>
              <a:ext uri="{FF2B5EF4-FFF2-40B4-BE49-F238E27FC236}">
                <a16:creationId xmlns:a16="http://schemas.microsoft.com/office/drawing/2014/main" id="{D2DC4616-7DBD-0FD4-2D90-743D07F463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b="15730"/>
          <a:stretch/>
        </p:blipFill>
        <p:spPr>
          <a:xfrm>
            <a:off x="-1" y="-193954"/>
            <a:ext cx="12192001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B6EA243-AF0A-129C-75FD-DB22287D1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728906"/>
            <a:ext cx="9792471" cy="20570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Kiitos!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CCB7B28C-80E1-E46A-60A8-0839C2B14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181" y="2957665"/>
            <a:ext cx="9792471" cy="3171423"/>
          </a:xfrm>
        </p:spPr>
        <p:txBody>
          <a:bodyPr>
            <a:normAutofit/>
          </a:bodyPr>
          <a:lstStyle/>
          <a:p>
            <a:endParaRPr lang="fi-FI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13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D8D6DA8-FEA0-586D-81F9-4D17B7849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fi-FI" sz="3600" dirty="0"/>
              <a:t>Aiheen valinta</a:t>
            </a:r>
          </a:p>
        </p:txBody>
      </p:sp>
      <p:pic>
        <p:nvPicPr>
          <p:cNvPr id="12" name="Picture 11" descr="Kaavio asiakirjassa ja kynä">
            <a:extLst>
              <a:ext uri="{FF2B5EF4-FFF2-40B4-BE49-F238E27FC236}">
                <a16:creationId xmlns:a16="http://schemas.microsoft.com/office/drawing/2014/main" id="{7025A502-7170-B489-89B2-5B40A4090E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96" r="20473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8F0B07-A3EE-B03D-8E4A-359B37282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fi-FI" sz="1500" dirty="0"/>
              <a:t>Työn tilaajalla oli tarve tutkimustyölle, selvittää korkean kappaluvun mustalipeiden ominaisuuksia ja käyttäytymistä talteenottokierrossa.</a:t>
            </a:r>
          </a:p>
          <a:p>
            <a:r>
              <a:rPr lang="fi-FI" sz="1500" dirty="0"/>
              <a:t>Työn tilaajaa kiinnostaa korkean kappaluvun keitosta syntyvä ruskeamassa.</a:t>
            </a:r>
          </a:p>
          <a:p>
            <a:r>
              <a:rPr lang="fi-FI" sz="1500" dirty="0"/>
              <a:t>Aiemmissa tutkimuksissa käsitelty matalan kappaluvun mustalipeiden keittoja ja ominaisuuksia.</a:t>
            </a:r>
          </a:p>
          <a:p>
            <a:r>
              <a:rPr lang="fi-FI" sz="1500" dirty="0"/>
              <a:t>Aiemmat tutkimukset vanhoja, peräisin 1990- ja 2010-luvuilta.</a:t>
            </a:r>
          </a:p>
          <a:p>
            <a:r>
              <a:rPr lang="fi-FI" sz="1500" dirty="0"/>
              <a:t>Lipeiden ominaisuuksien tutkimiseen käytetyt laitteistot muuttuneet.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500" dirty="0"/>
              <a:t>Viskositeetti</a:t>
            </a:r>
          </a:p>
          <a:p>
            <a:r>
              <a:rPr lang="fi-FI" sz="1500" dirty="0"/>
              <a:t>Tulevaisuuden näkymät </a:t>
            </a:r>
          </a:p>
        </p:txBody>
      </p:sp>
    </p:spTree>
    <p:extLst>
      <p:ext uri="{BB962C8B-B14F-4D97-AF65-F5344CB8AC3E}">
        <p14:creationId xmlns:p14="http://schemas.microsoft.com/office/powerpoint/2010/main" val="3147853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262F3E4-89DC-4DE1-056F-CBD17D348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sz="3600" dirty="0"/>
              <a:t>Suomen Soodakattilayhdistys ry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761702E-CBFA-FE68-4F22-2F6D5EB7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fi-FI" sz="1700" dirty="0"/>
              <a:t>Yhdistys toimii Helsingissä ja koostuu useasta eri työryhmästä.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700" dirty="0"/>
              <a:t>Lipeätyöryhmä</a:t>
            </a:r>
          </a:p>
          <a:p>
            <a:r>
              <a:rPr lang="fi-FI" sz="1700" dirty="0"/>
              <a:t>Työryhmä seuraa ja edistää tutkimuksia esimerkiksi talteenottoprosessiin ja mustalipeän poltto-ominaisuuksiin liittyen.</a:t>
            </a:r>
          </a:p>
          <a:p>
            <a:r>
              <a:rPr lang="fi-FI" sz="1700" dirty="0"/>
              <a:t>Jäseniä ovat tehtaat, vakuutusyhtiöt ja kattilavalmistajat sekä tutkimuslaitokset. </a:t>
            </a:r>
          </a:p>
          <a:p>
            <a:r>
              <a:rPr lang="fi-FI" sz="1700" dirty="0"/>
              <a:t>Yhdistyksen tavoitteena on parantaa soodakattiloiden prosessien turvallisuutta, ympäristöystävällistä- ja tehokasta käyttöä sekä olla soodakattiloiden kehitystyössä mukana.</a:t>
            </a:r>
          </a:p>
          <a:p>
            <a:r>
              <a:rPr lang="fi-FI" sz="1700" dirty="0"/>
              <a:t>Soodakattilayhdistys kerää tietoa soodakattiloissa tapahtuneista vaurioista ja häiriötilanteista.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700" dirty="0"/>
              <a:t>Jäsenten tiedottaminen			</a:t>
            </a:r>
          </a:p>
          <a:p>
            <a:r>
              <a:rPr lang="fi-FI" sz="1700" dirty="0"/>
              <a:t>Tavoitteiden toteutumiseksi soodakattilayhdistys järjestää koulutuksia ja julkaisutoimintaa.</a:t>
            </a:r>
          </a:p>
          <a:p>
            <a:r>
              <a:rPr lang="fi-FI" sz="1700" dirty="0"/>
              <a:t>Tutkimuksien ja tiedonvaihdon avulla seisakkiajat ja soodakattilavauriot ovat vähentyneet.</a:t>
            </a:r>
          </a:p>
          <a:p>
            <a:pPr marL="0" indent="0">
              <a:buNone/>
            </a:pPr>
            <a:endParaRPr lang="fi-FI" sz="1700" dirty="0"/>
          </a:p>
          <a:p>
            <a:pPr marL="0" indent="0">
              <a:buNone/>
            </a:pPr>
            <a:endParaRPr lang="fi-FI" sz="1700" dirty="0"/>
          </a:p>
        </p:txBody>
      </p:sp>
    </p:spTree>
    <p:extLst>
      <p:ext uri="{BB962C8B-B14F-4D97-AF65-F5344CB8AC3E}">
        <p14:creationId xmlns:p14="http://schemas.microsoft.com/office/powerpoint/2010/main" val="913259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423B2F7-6880-F8AC-CB96-50BD1F54D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fi-FI" sz="4000" dirty="0"/>
              <a:t>Sellutehdas</a:t>
            </a:r>
          </a:p>
        </p:txBody>
      </p:sp>
      <p:pic>
        <p:nvPicPr>
          <p:cNvPr id="7" name="Picture 4" descr="Hammasrattaat">
            <a:extLst>
              <a:ext uri="{FF2B5EF4-FFF2-40B4-BE49-F238E27FC236}">
                <a16:creationId xmlns:a16="http://schemas.microsoft.com/office/drawing/2014/main" id="{66428212-949B-9257-8CAB-3DE7695129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04" r="13765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D2DD9B-6D16-0C27-FB36-15B937B44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fi-FI" sz="1700" dirty="0"/>
              <a:t>Suuri tehtaan osa, joka ulottuu puun vastaanotosta sellun valmistukseen ja sellun kuivaukseen.</a:t>
            </a:r>
          </a:p>
          <a:p>
            <a:r>
              <a:rPr lang="fi-FI" sz="1700" dirty="0"/>
              <a:t>Sellutehdas valmistaa raaka-ainehakkeesta sulfaattisellumassaa, keittokemikaaleja ja lämpöä apuna käyttäen.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700" dirty="0"/>
              <a:t>Koivua- tai havua</a:t>
            </a:r>
          </a:p>
          <a:p>
            <a:r>
              <a:rPr lang="fi-FI" sz="1700" dirty="0"/>
              <a:t>Sulfaattiprosessi jaetaan kahteen eri kokonaisuuteen, joita ovat kuitulinja eli massanvalmistuslaitos ja kemikaalien talteenottolinja, jossa keittokemikaalit palautetaan uudelleen käytettävään muotoon.</a:t>
            </a:r>
          </a:p>
          <a:p>
            <a:r>
              <a:rPr lang="fi-FI" sz="1700" dirty="0"/>
              <a:t>Sellutehtaan yhteydessä voi toimia paperi- tai kartonkikoneita lopputuotteen valmistustavasta riippuen.</a:t>
            </a:r>
          </a:p>
        </p:txBody>
      </p:sp>
    </p:spTree>
    <p:extLst>
      <p:ext uri="{BB962C8B-B14F-4D97-AF65-F5344CB8AC3E}">
        <p14:creationId xmlns:p14="http://schemas.microsoft.com/office/powerpoint/2010/main" val="2717628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1A3442A-0F8B-70A6-CE15-4E5DB369A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i-FI" sz="4000" dirty="0">
                <a:solidFill>
                  <a:srgbClr val="FFFFFF"/>
                </a:solidFill>
              </a:rPr>
              <a:t>Sellutehtaan vaikutukset  ympäristöön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51E2AD9-58E5-E694-9E6A-A7D485C9C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1105" y="974445"/>
            <a:ext cx="6730853" cy="4169503"/>
          </a:xfrm>
        </p:spPr>
        <p:txBody>
          <a:bodyPr anchor="ctr">
            <a:normAutofit/>
          </a:bodyPr>
          <a:lstStyle/>
          <a:p>
            <a:r>
              <a:rPr lang="fi-FI" sz="2000" dirty="0"/>
              <a:t>Merkittävimmät päästöt ilmaston kannalta ovat TRS- ja SO</a:t>
            </a:r>
            <a:r>
              <a:rPr lang="fi-FI" sz="2000" baseline="-25000" dirty="0"/>
              <a:t>2</a:t>
            </a:r>
            <a:r>
              <a:rPr lang="fi-FI" sz="2000" dirty="0"/>
              <a:t> -rikkiyhdisteet sekä No</a:t>
            </a:r>
            <a:r>
              <a:rPr lang="fi-FI" sz="2000" baseline="-25000" dirty="0"/>
              <a:t>x</a:t>
            </a:r>
            <a:r>
              <a:rPr lang="fi-FI" sz="2000" dirty="0"/>
              <a:t>- typenoksidit.</a:t>
            </a:r>
          </a:p>
          <a:p>
            <a:r>
              <a:rPr lang="fi-FI" sz="2000" dirty="0"/>
              <a:t>TRS-yhdisteet kuvastavat pelkistyneitä rikkiyhdisteitä, jotka ovat peräisin kuitulinjalta, haihduttamolta, sulan liuotuksesta, mäntyöljykeittämöltä tai mustalipeäsäiliöistä.</a:t>
            </a:r>
          </a:p>
          <a:p>
            <a:r>
              <a:rPr lang="fi-FI" sz="2000" dirty="0"/>
              <a:t>SO</a:t>
            </a:r>
            <a:r>
              <a:rPr lang="fi-FI" sz="2000" baseline="-25000" dirty="0"/>
              <a:t>2</a:t>
            </a:r>
            <a:r>
              <a:rPr lang="fi-FI" sz="2000" dirty="0"/>
              <a:t> on rikkidioksidi, jota muodostuu ilmaan sooda- ja hajukaasukattiloilta sekä meesauunista.</a:t>
            </a:r>
          </a:p>
          <a:p>
            <a:r>
              <a:rPr lang="fi-FI" sz="2000" dirty="0"/>
              <a:t>No</a:t>
            </a:r>
            <a:r>
              <a:rPr lang="fi-FI" sz="2000" baseline="-25000" dirty="0"/>
              <a:t>x</a:t>
            </a:r>
            <a:r>
              <a:rPr lang="fi-FI" sz="2000" dirty="0"/>
              <a:t>- typenoksidit muodostuvat energiantuotannon polttoprosesseissa korkeassa lämpötiloissa, kun happi ja typpi reagoivat.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000" dirty="0"/>
              <a:t>Mustalipeään puusta liuenneet aminohapot aiheuttavat NOx päästöjä palaessaan soodakattilassa.</a:t>
            </a:r>
          </a:p>
          <a:p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213563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C24B269-935E-9397-362E-C5890F918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i-FI" sz="4000" dirty="0">
                <a:solidFill>
                  <a:srgbClr val="FFFFFF"/>
                </a:solidFill>
              </a:rPr>
              <a:t>Sellutehtaan vaikutukset talouteen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9F297A-3410-886E-0792-FB3807F6E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fi-FI" sz="2000" dirty="0"/>
              <a:t>Sellunkeitossa käytettävä hake sisältää kemiallisia yhdisteitä, jotka liukenevat keittoliuokseen.</a:t>
            </a:r>
          </a:p>
          <a:p>
            <a:r>
              <a:rPr lang="fi-FI" sz="2000" dirty="0"/>
              <a:t>Keittoliuos poltetaan soodakattilassa, jossa se hajoaa ja palaa. Syntyy suuri määrä energiaa tulistetun höyryn muodossa.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000" dirty="0"/>
              <a:t>Käytetään sähkön ja lämmön tuottamiseen muualla tehtaalla, ostosähkön tarve vähenee.</a:t>
            </a:r>
          </a:p>
          <a:p>
            <a:r>
              <a:rPr lang="fi-FI" sz="2000" dirty="0"/>
              <a:t>Sellutehtaan prosesseissa sivutuotteena syntyvää lämpöenergiaa voidaan hyödyntää kaukolämpönä kaupunkien tarpeissa. </a:t>
            </a:r>
          </a:p>
          <a:p>
            <a:endParaRPr lang="fi-FI" sz="2000" dirty="0"/>
          </a:p>
          <a:p>
            <a:pPr marL="0" indent="0">
              <a:buNone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975101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C6A4C2B-68D8-2D02-4C8B-1BF940F16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9224"/>
            <a:ext cx="4818888" cy="1481328"/>
          </a:xfrm>
        </p:spPr>
        <p:txBody>
          <a:bodyPr anchor="b">
            <a:normAutofit/>
          </a:bodyPr>
          <a:lstStyle/>
          <a:p>
            <a:r>
              <a:rPr lang="fi-FI" dirty="0"/>
              <a:t>Kuitulinja</a:t>
            </a:r>
          </a:p>
        </p:txBody>
      </p:sp>
      <p:sp>
        <p:nvSpPr>
          <p:cNvPr id="8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3AAB0ED-F314-545F-CCC9-076555074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fi-FI" sz="1400" dirty="0"/>
              <a:t>Kuitulinjaprosessin ensimmäinen vaihe on puunkäsittely, jossa raaka-aineena käytetty puu haketetaan ja seulotaan varmistaen tasalaatuisuus.</a:t>
            </a:r>
          </a:p>
          <a:p>
            <a:r>
              <a:rPr lang="fi-FI" sz="1400" dirty="0"/>
              <a:t>Keittämöllä hake käsitellään höyryllä ja keittokemikaaleilla.</a:t>
            </a:r>
          </a:p>
          <a:p>
            <a:r>
              <a:rPr lang="fi-FI" sz="1400" dirty="0"/>
              <a:t>Keitossa ligniini liukenee keittonesteeseen ja jäljelle jäävät kuidut muodostavat sellumassan.</a:t>
            </a:r>
          </a:p>
          <a:p>
            <a:r>
              <a:rPr lang="fi-FI" sz="1400" dirty="0"/>
              <a:t>Massa pestään ja lajitellaan.  </a:t>
            </a:r>
          </a:p>
          <a:p>
            <a:r>
              <a:rPr lang="fi-FI" sz="1400" dirty="0"/>
              <a:t>Valkaistaan hapella ja klooridioksidilla. </a:t>
            </a:r>
          </a:p>
          <a:p>
            <a:r>
              <a:rPr lang="fi-FI" sz="1400" dirty="0"/>
              <a:t>Valkaistu massa pumpataan eteenpäin kuivauskoneelle.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B6A430B-3C17-3BC6-C7EB-DE308B215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2151" y="2130552"/>
            <a:ext cx="5529382" cy="236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43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46BE64C-8F44-C917-39D7-A9DD6A5CE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fi-FI" sz="4000" dirty="0"/>
              <a:t>Talteenotto</a:t>
            </a:r>
          </a:p>
        </p:txBody>
      </p:sp>
      <p:sp>
        <p:nvSpPr>
          <p:cNvPr id="8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63569D-E851-7F50-D25F-2D9527E03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 lnSpcReduction="10000"/>
          </a:bodyPr>
          <a:lstStyle/>
          <a:p>
            <a:endParaRPr lang="fi-FI" sz="1200" dirty="0"/>
          </a:p>
          <a:p>
            <a:r>
              <a:rPr lang="fi-FI" sz="1400" dirty="0"/>
              <a:t>Talteenottolinjan ensimmäinen osa on haihduttamo, missä sellun pesemöltä tuleva laihamustalipeä vahvistetaan haihduttamalla siitä vettä pois, nostamalla kuiva-ainepitoisuus noin 70 %. </a:t>
            </a:r>
          </a:p>
          <a:p>
            <a:r>
              <a:rPr lang="fi-FI" sz="1400" dirty="0"/>
              <a:t>Vahvistettu mustalipeä johdetaan soodakattilalle poltettavaksi. Ennen polttoa siihen lisätään glaubersuolaa ja kuiva-ainepitoisuus nostetaan noin 75 %. Polton aikana syntyy soodasulaa, joka sekoitetaan heikkovalkolipeään. Syntyy viherlipeä.</a:t>
            </a:r>
          </a:p>
          <a:p>
            <a:r>
              <a:rPr lang="fi-FI" sz="1400" dirty="0"/>
              <a:t>Valkolipeä valmistetaan kaustisointilaitoksella viherlipeästä. Viherlipeä selkeytetään ja siihen lisätään sammutettua kalkkia, käynnistäen kaustisointireaktion.</a:t>
            </a:r>
          </a:p>
          <a:p>
            <a:r>
              <a:rPr lang="fi-FI" sz="1400" dirty="0"/>
              <a:t>Reaktion jälkeen valkolipeästä erotellaan meesaksi kutsuttu kalsiumkarbonaatti, joka käsitellään uudelleenkäyttöön. Puhdistettu valkolipeä palautetaan kuitulinjalle keittokemikaaliksi.</a:t>
            </a:r>
          </a:p>
        </p:txBody>
      </p:sp>
      <p:pic>
        <p:nvPicPr>
          <p:cNvPr id="5" name="Kuva 4" descr="Kuva, joka sisältää kohteen diagrammi, Suunnitelma, kuvakaappaus, viiva&#10;&#10;Kuvaus luotu automaattisesti">
            <a:extLst>
              <a:ext uri="{FF2B5EF4-FFF2-40B4-BE49-F238E27FC236}">
                <a16:creationId xmlns:a16="http://schemas.microsoft.com/office/drawing/2014/main" id="{01BAE847-D431-BBD7-7446-5671ABE6E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104" y="2121408"/>
            <a:ext cx="5458968" cy="320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56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5842</TotalTime>
  <Words>1992</Words>
  <Application>Microsoft Office PowerPoint</Application>
  <PresentationFormat>Laajakuva</PresentationFormat>
  <Paragraphs>215</Paragraphs>
  <Slides>22</Slides>
  <Notes>0</Notes>
  <HiddenSlides>1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Office-teema</vt:lpstr>
      <vt:lpstr>Korkean kappaluvun vaikutus mustalipeän ominaisuuksiin</vt:lpstr>
      <vt:lpstr>Työn sisältö</vt:lpstr>
      <vt:lpstr>Aiheen valinta</vt:lpstr>
      <vt:lpstr>Suomen Soodakattilayhdistys ry</vt:lpstr>
      <vt:lpstr>Sellutehdas</vt:lpstr>
      <vt:lpstr>Sellutehtaan vaikutukset  ympäristöön</vt:lpstr>
      <vt:lpstr>Sellutehtaan vaikutukset talouteen</vt:lpstr>
      <vt:lpstr>Kuitulinja</vt:lpstr>
      <vt:lpstr>Talteenotto</vt:lpstr>
      <vt:lpstr>Sellunkeitto sulfaattimenetelmällä</vt:lpstr>
      <vt:lpstr>Keittokemikaalit sellunkeitossa ja kappaluku</vt:lpstr>
      <vt:lpstr>Tyypillisiä matalakapan mustalipeän ominaisuuksia</vt:lpstr>
      <vt:lpstr>Mustalipeän ominaisuudet lipeälinjalla (matalakappa)</vt:lpstr>
      <vt:lpstr>Korkeakapan massan valmistus</vt:lpstr>
      <vt:lpstr>Korkeakapan lipeiden käyttäytyminen lipeälinjalla</vt:lpstr>
      <vt:lpstr>Mustalipeän ominaisuuksia korkeakapalla</vt:lpstr>
      <vt:lpstr>Mustalipeiden alkuaineet tehtailla</vt:lpstr>
      <vt:lpstr>Vierasainepitoisuudet</vt:lpstr>
      <vt:lpstr>Kokonaiskloori </vt:lpstr>
      <vt:lpstr>Tulosten yhteenveto</vt:lpstr>
      <vt:lpstr>Pohdinta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Korkean kappaluvun vaikutus mustalipeän ominaisuuksiin</dc:title>
  <dc:creator>Antti Kähäri</dc:creator>
  <cp:lastModifiedBy>Antti Kähäri</cp:lastModifiedBy>
  <cp:revision>2</cp:revision>
  <cp:lastPrinted>2024-05-04T11:42:28Z</cp:lastPrinted>
  <dcterms:created xsi:type="dcterms:W3CDTF">2024-04-22T10:40:49Z</dcterms:created>
  <dcterms:modified xsi:type="dcterms:W3CDTF">2024-05-07T11:12:42Z</dcterms:modified>
</cp:coreProperties>
</file>