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10353-1F4D-4E88-A4CE-09541B8E2B89}" v="1" dt="2024-11-04T12:00:27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024" y="14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u Rissanen" userId="c32600c98841145f" providerId="LiveId" clId="{4CB10353-1F4D-4E88-A4CE-09541B8E2B89}"/>
    <pc:docChg chg="custSel addSld modSld">
      <pc:chgData name="Kassu Rissanen" userId="c32600c98841145f" providerId="LiveId" clId="{4CB10353-1F4D-4E88-A4CE-09541B8E2B89}" dt="2024-11-05T08:01:50.464" v="823" actId="20577"/>
      <pc:docMkLst>
        <pc:docMk/>
      </pc:docMkLst>
      <pc:sldChg chg="modSp">
        <pc:chgData name="Kassu Rissanen" userId="c32600c98841145f" providerId="LiveId" clId="{4CB10353-1F4D-4E88-A4CE-09541B8E2B89}" dt="2024-11-04T12:00:27.705" v="1"/>
        <pc:sldMkLst>
          <pc:docMk/>
          <pc:sldMk cId="1151624022" sldId="256"/>
        </pc:sldMkLst>
        <pc:spChg chg="mod">
          <ac:chgData name="Kassu Rissanen" userId="c32600c98841145f" providerId="LiveId" clId="{4CB10353-1F4D-4E88-A4CE-09541B8E2B89}" dt="2024-11-04T12:00:27.705" v="1"/>
          <ac:spMkLst>
            <pc:docMk/>
            <pc:sldMk cId="1151624022" sldId="256"/>
            <ac:spMk id="2" creationId="{7599B46C-5D94-5B8F-5BAB-402EE885F562}"/>
          </ac:spMkLst>
        </pc:spChg>
        <pc:spChg chg="mod">
          <ac:chgData name="Kassu Rissanen" userId="c32600c98841145f" providerId="LiveId" clId="{4CB10353-1F4D-4E88-A4CE-09541B8E2B89}" dt="2024-11-04T12:00:27.705" v="1"/>
          <ac:spMkLst>
            <pc:docMk/>
            <pc:sldMk cId="1151624022" sldId="256"/>
            <ac:spMk id="3" creationId="{F385EC0E-E176-F530-237A-B066BC262C23}"/>
          </ac:spMkLst>
        </pc:spChg>
      </pc:sldChg>
      <pc:sldChg chg="modSp mod">
        <pc:chgData name="Kassu Rissanen" userId="c32600c98841145f" providerId="LiveId" clId="{4CB10353-1F4D-4E88-A4CE-09541B8E2B89}" dt="2024-11-04T13:46:51.305" v="569" actId="20577"/>
        <pc:sldMkLst>
          <pc:docMk/>
          <pc:sldMk cId="54431332" sldId="257"/>
        </pc:sldMkLst>
        <pc:spChg chg="mod">
          <ac:chgData name="Kassu Rissanen" userId="c32600c98841145f" providerId="LiveId" clId="{4CB10353-1F4D-4E88-A4CE-09541B8E2B89}" dt="2024-11-04T12:00:27.705" v="1"/>
          <ac:spMkLst>
            <pc:docMk/>
            <pc:sldMk cId="54431332" sldId="257"/>
            <ac:spMk id="2" creationId="{3E7F6065-7EC2-192D-EA64-F98EF6B95CE1}"/>
          </ac:spMkLst>
        </pc:spChg>
        <pc:spChg chg="mod">
          <ac:chgData name="Kassu Rissanen" userId="c32600c98841145f" providerId="LiveId" clId="{4CB10353-1F4D-4E88-A4CE-09541B8E2B89}" dt="2024-11-04T13:46:51.305" v="569" actId="20577"/>
          <ac:spMkLst>
            <pc:docMk/>
            <pc:sldMk cId="54431332" sldId="257"/>
            <ac:spMk id="3" creationId="{00C874DA-521F-ED40-D1DF-C0E205C1CB67}"/>
          </ac:spMkLst>
        </pc:spChg>
      </pc:sldChg>
      <pc:sldChg chg="delSp delDesignElem">
        <pc:chgData name="Kassu Rissanen" userId="c32600c98841145f" providerId="LiveId" clId="{4CB10353-1F4D-4E88-A4CE-09541B8E2B89}" dt="2024-11-04T12:00:27.705" v="1"/>
        <pc:sldMkLst>
          <pc:docMk/>
          <pc:sldMk cId="3042096840" sldId="258"/>
        </pc:sldMkLst>
        <pc:spChg chg="del">
          <ac:chgData name="Kassu Rissanen" userId="c32600c98841145f" providerId="LiveId" clId="{4CB10353-1F4D-4E88-A4CE-09541B8E2B89}" dt="2024-11-04T12:00:27.705" v="1"/>
          <ac:spMkLst>
            <pc:docMk/>
            <pc:sldMk cId="3042096840" sldId="258"/>
            <ac:spMk id="14" creationId="{29FDB030-9B49-4CED-8CCD-4D99382388AC}"/>
          </ac:spMkLst>
        </pc:spChg>
        <pc:spChg chg="del">
          <ac:chgData name="Kassu Rissanen" userId="c32600c98841145f" providerId="LiveId" clId="{4CB10353-1F4D-4E88-A4CE-09541B8E2B89}" dt="2024-11-04T12:00:27.705" v="1"/>
          <ac:spMkLst>
            <pc:docMk/>
            <pc:sldMk cId="3042096840" sldId="258"/>
            <ac:spMk id="15" creationId="{F3060C83-F051-4F0E-ABAD-AA0DFC48B218}"/>
          </ac:spMkLst>
        </pc:spChg>
        <pc:spChg chg="del">
          <ac:chgData name="Kassu Rissanen" userId="c32600c98841145f" providerId="LiveId" clId="{4CB10353-1F4D-4E88-A4CE-09541B8E2B89}" dt="2024-11-04T12:00:27.705" v="1"/>
          <ac:spMkLst>
            <pc:docMk/>
            <pc:sldMk cId="3042096840" sldId="258"/>
            <ac:spMk id="16" creationId="{3783CA14-24A1-485C-8B30-D6A5D87987AD}"/>
          </ac:spMkLst>
        </pc:spChg>
        <pc:spChg chg="del">
          <ac:chgData name="Kassu Rissanen" userId="c32600c98841145f" providerId="LiveId" clId="{4CB10353-1F4D-4E88-A4CE-09541B8E2B89}" dt="2024-11-04T12:00:27.705" v="1"/>
          <ac:spMkLst>
            <pc:docMk/>
            <pc:sldMk cId="3042096840" sldId="258"/>
            <ac:spMk id="17" creationId="{83C98ABE-055B-441F-B07E-44F97F083C39}"/>
          </ac:spMkLst>
        </pc:spChg>
        <pc:spChg chg="del">
          <ac:chgData name="Kassu Rissanen" userId="c32600c98841145f" providerId="LiveId" clId="{4CB10353-1F4D-4E88-A4CE-09541B8E2B89}" dt="2024-11-04T12:00:27.705" v="1"/>
          <ac:spMkLst>
            <pc:docMk/>
            <pc:sldMk cId="3042096840" sldId="258"/>
            <ac:spMk id="18" creationId="{9A97C86A-04D6-40F7-AE84-31AB43E6A846}"/>
          </ac:spMkLst>
        </pc:spChg>
        <pc:spChg chg="del">
          <ac:chgData name="Kassu Rissanen" userId="c32600c98841145f" providerId="LiveId" clId="{4CB10353-1F4D-4E88-A4CE-09541B8E2B89}" dt="2024-11-04T12:00:27.705" v="1"/>
          <ac:spMkLst>
            <pc:docMk/>
            <pc:sldMk cId="3042096840" sldId="258"/>
            <ac:spMk id="20" creationId="{FF9F2414-84E8-453E-B1F3-389FDE8192D9}"/>
          </ac:spMkLst>
        </pc:spChg>
        <pc:spChg chg="del">
          <ac:chgData name="Kassu Rissanen" userId="c32600c98841145f" providerId="LiveId" clId="{4CB10353-1F4D-4E88-A4CE-09541B8E2B89}" dt="2024-11-04T12:00:27.705" v="1"/>
          <ac:spMkLst>
            <pc:docMk/>
            <pc:sldMk cId="3042096840" sldId="258"/>
            <ac:spMk id="22" creationId="{3ECA69A1-7536-43AC-85EF-C7106179F5ED}"/>
          </ac:spMkLst>
        </pc:spChg>
      </pc:sldChg>
      <pc:sldChg chg="modSp mod">
        <pc:chgData name="Kassu Rissanen" userId="c32600c98841145f" providerId="LiveId" clId="{4CB10353-1F4D-4E88-A4CE-09541B8E2B89}" dt="2024-11-05T07:09:19.212" v="609" actId="20577"/>
        <pc:sldMkLst>
          <pc:docMk/>
          <pc:sldMk cId="2521982818" sldId="259"/>
        </pc:sldMkLst>
        <pc:spChg chg="mod">
          <ac:chgData name="Kassu Rissanen" userId="c32600c98841145f" providerId="LiveId" clId="{4CB10353-1F4D-4E88-A4CE-09541B8E2B89}" dt="2024-11-04T12:00:27.705" v="1"/>
          <ac:spMkLst>
            <pc:docMk/>
            <pc:sldMk cId="2521982818" sldId="259"/>
            <ac:spMk id="2" creationId="{3E50D120-7924-481D-C13F-F73D8D46F17F}"/>
          </ac:spMkLst>
        </pc:spChg>
        <pc:spChg chg="mod">
          <ac:chgData name="Kassu Rissanen" userId="c32600c98841145f" providerId="LiveId" clId="{4CB10353-1F4D-4E88-A4CE-09541B8E2B89}" dt="2024-11-05T07:09:19.212" v="609" actId="20577"/>
          <ac:spMkLst>
            <pc:docMk/>
            <pc:sldMk cId="2521982818" sldId="259"/>
            <ac:spMk id="3" creationId="{39F04DAE-0E16-0929-D88C-26B5982DDA13}"/>
          </ac:spMkLst>
        </pc:spChg>
      </pc:sldChg>
      <pc:sldChg chg="modSp mod">
        <pc:chgData name="Kassu Rissanen" userId="c32600c98841145f" providerId="LiveId" clId="{4CB10353-1F4D-4E88-A4CE-09541B8E2B89}" dt="2024-11-05T07:41:00.438" v="734" actId="20577"/>
        <pc:sldMkLst>
          <pc:docMk/>
          <pc:sldMk cId="2509012547" sldId="260"/>
        </pc:sldMkLst>
        <pc:spChg chg="mod">
          <ac:chgData name="Kassu Rissanen" userId="c32600c98841145f" providerId="LiveId" clId="{4CB10353-1F4D-4E88-A4CE-09541B8E2B89}" dt="2024-11-04T12:00:27.705" v="1"/>
          <ac:spMkLst>
            <pc:docMk/>
            <pc:sldMk cId="2509012547" sldId="260"/>
            <ac:spMk id="2" creationId="{1DDDBE4E-6E7D-0F6C-F4C8-08AFC99B9E51}"/>
          </ac:spMkLst>
        </pc:spChg>
        <pc:spChg chg="mod">
          <ac:chgData name="Kassu Rissanen" userId="c32600c98841145f" providerId="LiveId" clId="{4CB10353-1F4D-4E88-A4CE-09541B8E2B89}" dt="2024-11-05T07:41:00.438" v="734" actId="20577"/>
          <ac:spMkLst>
            <pc:docMk/>
            <pc:sldMk cId="2509012547" sldId="260"/>
            <ac:spMk id="3" creationId="{0F93D9E7-DDFB-7B44-8C8F-A67A70E6258D}"/>
          </ac:spMkLst>
        </pc:spChg>
      </pc:sldChg>
      <pc:sldChg chg="modSp new mod">
        <pc:chgData name="Kassu Rissanen" userId="c32600c98841145f" providerId="LiveId" clId="{4CB10353-1F4D-4E88-A4CE-09541B8E2B89}" dt="2024-11-05T08:01:50.464" v="823" actId="20577"/>
        <pc:sldMkLst>
          <pc:docMk/>
          <pc:sldMk cId="2820365657" sldId="261"/>
        </pc:sldMkLst>
        <pc:spChg chg="mod">
          <ac:chgData name="Kassu Rissanen" userId="c32600c98841145f" providerId="LiveId" clId="{4CB10353-1F4D-4E88-A4CE-09541B8E2B89}" dt="2024-11-04T12:05:31.992" v="59" actId="20577"/>
          <ac:spMkLst>
            <pc:docMk/>
            <pc:sldMk cId="2820365657" sldId="261"/>
            <ac:spMk id="2" creationId="{9E9A69AB-FD49-C243-534C-C9A857D767DA}"/>
          </ac:spMkLst>
        </pc:spChg>
        <pc:spChg chg="mod">
          <ac:chgData name="Kassu Rissanen" userId="c32600c98841145f" providerId="LiveId" clId="{4CB10353-1F4D-4E88-A4CE-09541B8E2B89}" dt="2024-11-05T08:01:50.464" v="823" actId="20577"/>
          <ac:spMkLst>
            <pc:docMk/>
            <pc:sldMk cId="2820365657" sldId="261"/>
            <ac:spMk id="3" creationId="{239EA929-757B-D298-1F15-550ED11632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FEF55D-5301-1561-69F1-E5B4F2BD0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8BDBDBF-6B81-5AD6-E049-2ED787BA5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B7E4E4-12AA-9983-7F1C-B56FE756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3627FC-664B-71EB-2B90-6C045C59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5D0E431-4E7C-91B3-2002-3EA0B01C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633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07CBA7-2309-9065-C6F8-BB175645E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806051-C29D-CAFA-426E-69C75BA4A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8C41C8-8369-7B1E-7BCF-89587525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286197-8D6F-CA3F-C88E-89F7F1B99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C12776-310B-7610-2F11-66D7710B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972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488CDA8-6120-008D-C66F-B759D9F1F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E403689-ADBA-11BA-EE4B-6142A1A6D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649A16-1EF3-9BCD-D562-C18A5725C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E9FD74-B897-920B-7ABA-C9C3F1B8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E58F71-CA88-51BF-7609-A92F2671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847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6509DB-9602-5F87-9BC6-F350BFAE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8CA448-D1EA-1E67-0A40-38662C8E8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59BB8E-9D10-492F-94CB-E898A332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BE05FD0-73C4-1FAF-86A1-C5149051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FD5C1A-FE00-6520-7F5E-10B966C9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344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BDCE4C-7C30-F9A7-4FC7-F32E28DD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A4C602-CFE8-083A-FA76-32AEA7EEE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3959A4B-4049-E4B5-F5EF-43B06594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7ACDFD-56E2-5BED-8EE0-B8E4CF51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895685-12EC-F38D-E472-A3B38DE9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570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45A6CF-D24A-A860-1955-73FA0502C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116CFB-A354-66A2-8A58-FFE2AF21C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6E22893-97FC-4602-7926-8620D45CB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9904E78-DED3-1E78-CA5B-004308BC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41E9C41-B327-1E89-79FC-B235F413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F14FE34-1D56-D112-1122-09A189BC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959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382AB5-5FBB-2145-4712-ABE7A318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406AF3-1407-E34F-0C33-35A94F7B8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DA227D-3E8C-8A9A-43AA-B03CA4FA5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C28F24D-078C-0784-009D-9EFD62DD0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65EAA79-F8B1-47F0-9928-9FEC25A7D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BF5A199-9C3E-630B-702E-64335FB9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7A8B8A8-B0F2-8384-CD67-EFC0DC16F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BA20244-D7B6-F71C-337D-57BDF407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558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072957-D739-94BB-0173-5CDDE2AC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ADCEA18-FCD1-7150-1AC2-FCEA654B1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D6CEC3-38FB-E5F1-5786-7E460CE5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B18A53E-DC45-8485-EB98-88312A7E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1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638B237-070B-CEB7-6B07-7AD9E7743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5F2262F-C219-2FB4-1A1C-C531AD3C1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38E925F-8F9A-0550-E609-5A605EBD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079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295CC3-E6BD-A54C-2BB0-9D2FE4695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3B69B4-CC98-C2AB-F01A-033E5004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14A8668-2802-2DD9-C4BF-F6AC70AE7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116C15F-B475-362C-9526-63C68930F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6E54E2-F1FE-4133-0A0F-0CB96D91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005D4C-708D-157B-5EE6-B798949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248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47D5F5-C7BA-F673-BDD7-1AA053ED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CF13CC1-C786-7D12-FC29-7E65CFD8D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8F1442-8AE7-878B-222A-323A4703A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D237B9B-4A8B-57A1-3AC3-BBA3D738C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C7E72D6-F784-BD3E-5F90-FA632F79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192E67-0AFD-4592-1799-108D51B6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829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E6AD645-EBA9-80F4-59A2-7A1D0EA5F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CF22872-231F-3A34-9383-1C66B47EB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044B09-3F09-71A2-317C-2C477C8B7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8A6A6D-AD42-42F1-9DF2-FAD1FBF03336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9C1B3A-489A-AE07-799D-D88EB7724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1E079B-0C09-5589-B8A4-EA3838147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827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99B46C-5D94-5B8F-5BAB-402EE885F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Soodakattilan tuhkan kaliumin hyödyntäminen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385EC0E-E176-F530-237A-B066BC262C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Palaveri 05.11.2024</a:t>
            </a:r>
          </a:p>
        </p:txBody>
      </p:sp>
    </p:spTree>
    <p:extLst>
      <p:ext uri="{BB962C8B-B14F-4D97-AF65-F5344CB8AC3E}">
        <p14:creationId xmlns:p14="http://schemas.microsoft.com/office/powerpoint/2010/main" val="115162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7F6065-7EC2-192D-EA64-F98EF6B95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Tutkimuskysymykset muistin virkistämiseksi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C874DA-521F-ED40-D1DF-C0E205C1C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/>
              <a:t>1. Miten kaliumin talteenotto vaikuttaa sellutehtaan prosessiin?</a:t>
            </a:r>
          </a:p>
          <a:p>
            <a:pPr marL="0" indent="0">
              <a:buNone/>
            </a:pPr>
            <a:r>
              <a:rPr lang="fi-FI" sz="2400" dirty="0"/>
              <a:t>2. Mitä ympäristövaikutuksia liittyy kaliumin talteenottoon ja hyötykäyttöön soodakattilan tuhkasta?</a:t>
            </a:r>
          </a:p>
          <a:p>
            <a:pPr marL="0" indent="0">
              <a:buNone/>
            </a:pPr>
            <a:r>
              <a:rPr lang="fi-FI" sz="2400" dirty="0"/>
              <a:t>3. Millaisia hyötykäyttökohteita tuhkan kaliumille on olemassa, ja mitkä ovat ympäristö- ja taloudelliset hyödyt näissä käyttökohteissa?</a:t>
            </a:r>
          </a:p>
          <a:p>
            <a:pPr marL="0" indent="0">
              <a:buNone/>
            </a:pPr>
            <a:r>
              <a:rPr lang="fi-FI" sz="2400" dirty="0"/>
              <a:t>4. Mitä ominaisuuksia tuhkasta tulisi mitata jatkohyödyntämisen kannalta ja mitä analyysimenetelmää tähän käytetään?</a:t>
            </a:r>
          </a:p>
          <a:p>
            <a:pPr marL="0" indent="0">
              <a:buNone/>
            </a:pPr>
            <a:r>
              <a:rPr lang="fi-FI" sz="2400" dirty="0"/>
              <a:t>5. Mikä on kokonaistaloudellisesti potentiaalisin hyötykäyttökohde ja millä reunaehdoilla kaliumin talteenotto on taloudellisesti kannattavaa?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43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AE1DB5DC-DA56-63A4-2CF9-344D020B99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1735" y="643467"/>
            <a:ext cx="5468529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209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50D120-7924-481D-C13F-F73D8D46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Teoria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F04DAE-0E16-0929-D88C-26B5982DD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Lisätty kommenttien perusteella kaliumin talteenotolle selkeyttäviä kuvia</a:t>
            </a:r>
          </a:p>
          <a:p>
            <a:r>
              <a:rPr lang="fi-FI" dirty="0"/>
              <a:t>Uutena 3.4 Kaliumin eristäminen tuhkan talteenoton rejektistä: kerrotaan kolmesta eri teknologista: </a:t>
            </a:r>
          </a:p>
          <a:p>
            <a:pPr lvl="1"/>
            <a:r>
              <a:rPr lang="fi-FI" dirty="0"/>
              <a:t>Liuotus ioniseen nesteeseen, uutto kruunueettereitä hyödyntämällä ja elektrolyyttisellä saostamisella K+-ionien pelkistys </a:t>
            </a:r>
          </a:p>
          <a:p>
            <a:pPr lvl="1"/>
            <a:r>
              <a:rPr lang="fi-FI" dirty="0"/>
              <a:t>MER-zeoliittikalvoilla tapahtuva selektiivinen erottelu</a:t>
            </a:r>
          </a:p>
          <a:p>
            <a:pPr lvl="1"/>
            <a:r>
              <a:rPr lang="fi-FI" dirty="0"/>
              <a:t>Viimeisenä liuotukseen perustuva talteenotto</a:t>
            </a:r>
          </a:p>
        </p:txBody>
      </p:sp>
    </p:spTree>
    <p:extLst>
      <p:ext uri="{BB962C8B-B14F-4D97-AF65-F5344CB8AC3E}">
        <p14:creationId xmlns:p14="http://schemas.microsoft.com/office/powerpoint/2010/main" val="252198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DDBE4E-6E7D-0F6C-F4C8-08AFC99B9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Excelin laskenta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93D9E7-DDFB-7B44-8C8F-A67A70E62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Tuhkien tuloksia ei ole vielä saapunut</a:t>
            </a:r>
          </a:p>
          <a:p>
            <a:r>
              <a:rPr lang="fi-FI" dirty="0"/>
              <a:t>Tehty laskentoja kirjallisuuden arvojen perusteella</a:t>
            </a:r>
          </a:p>
          <a:p>
            <a:r>
              <a:rPr lang="fi-FI" dirty="0"/>
              <a:t>Laskenta jaettu neljään vaiheeseen. 1 ja 2 vaihe perustuu kirjallisuuden lukuihin kaliumin määrästä ja sen talteenoton tehokkuudelle. 3 vaihe perustuu uuteen 3.4 teorian kappaleeseen ja vaihe 4 on kustannuslaskentaa.</a:t>
            </a:r>
          </a:p>
          <a:p>
            <a:r>
              <a:rPr lang="fi-FI" dirty="0"/>
              <a:t>Haasteita: Missä muodossa kalium esiintyy/ mitä yhdisteitä siitä saataisiin mahdollisesti myyntiin? Vaihe 3 teknologiat ovat laboratoriovaiheessa, mitkä ovat todelliset kustannukset näille? Energiakustannukset?</a:t>
            </a:r>
          </a:p>
          <a:p>
            <a:r>
              <a:rPr lang="fi-FI" dirty="0"/>
              <a:t>Onko laskentaan liittyen jotain toiveita?</a:t>
            </a:r>
          </a:p>
        </p:txBody>
      </p:sp>
    </p:spTree>
    <p:extLst>
      <p:ext uri="{BB962C8B-B14F-4D97-AF65-F5344CB8AC3E}">
        <p14:creationId xmlns:p14="http://schemas.microsoft.com/office/powerpoint/2010/main" val="250901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9A69AB-FD49-C243-534C-C9A857D76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seuraavaksi?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9EA929-757B-D298-1F15-550ED1163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Tuhkien tulosten tultua niiden arvojen visualisointi työhön</a:t>
            </a:r>
          </a:p>
          <a:p>
            <a:r>
              <a:rPr lang="fi-FI" dirty="0"/>
              <a:t>Saisiko sellutehtailta tarvittavat prosessidatat jo ennen tuhkien tuloksia? Aikomuksena ilmaista tehtaat muodossa: Tehdas A, Tehdas B ja Tehdas C</a:t>
            </a:r>
          </a:p>
          <a:p>
            <a:r>
              <a:rPr lang="fi-FI" dirty="0"/>
              <a:t>Lasketaanko tehtaiden tuloksista keskiarvoja?</a:t>
            </a:r>
          </a:p>
          <a:p>
            <a:r>
              <a:rPr lang="fi-FI" dirty="0"/>
              <a:t>Laskennan tulosten visualisointi ja johtopäätökset näistä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0365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245</Words>
  <Application>Microsoft Office PowerPoint</Application>
  <PresentationFormat>Laajakuva</PresentationFormat>
  <Paragraphs>25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Office-teema</vt:lpstr>
      <vt:lpstr>Soodakattilan tuhkan kaliumin hyödyntäminen</vt:lpstr>
      <vt:lpstr>Tutkimuskysymykset muistin virkistämiseksi</vt:lpstr>
      <vt:lpstr>PowerPoint-esitys</vt:lpstr>
      <vt:lpstr>Teoria</vt:lpstr>
      <vt:lpstr>Excelin laskenta</vt:lpstr>
      <vt:lpstr>Mitä seuraavaksi?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 Rissanen (TAU)</dc:creator>
  <cp:lastModifiedBy>Kim Rissanen (TAU)</cp:lastModifiedBy>
  <cp:revision>1</cp:revision>
  <dcterms:created xsi:type="dcterms:W3CDTF">2024-11-04T11:41:50Z</dcterms:created>
  <dcterms:modified xsi:type="dcterms:W3CDTF">2024-11-05T08:01:57Z</dcterms:modified>
</cp:coreProperties>
</file>