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123" r:id="rId2"/>
    <p:sldId id="1127" r:id="rId3"/>
    <p:sldId id="1126" r:id="rId4"/>
    <p:sldId id="1128" r:id="rId5"/>
  </p:sldIdLst>
  <p:sldSz cx="9144000" cy="6858000" type="screen4x3"/>
  <p:notesSz cx="6805613" cy="99441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FF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78496" autoAdjust="0"/>
  </p:normalViewPr>
  <p:slideViewPr>
    <p:cSldViewPr snapToGrid="0">
      <p:cViewPr varScale="1">
        <p:scale>
          <a:sx n="89" d="100"/>
          <a:sy n="89" d="100"/>
        </p:scale>
        <p:origin x="2160" y="90"/>
      </p:cViewPr>
      <p:guideLst>
        <p:guide orient="horz" pos="8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616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16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fld id="{DCECE86E-BAB6-4EE4-913E-78BFA984DF4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18048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616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2475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204" y="4723567"/>
            <a:ext cx="4991206" cy="4474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95" tIns="48197" rIns="96395" bIns="481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noProof="0"/>
              <a:t>Click to edit Master text styles</a:t>
            </a:r>
          </a:p>
          <a:p>
            <a:pPr lvl="1"/>
            <a:r>
              <a:rPr lang="fi-FI" altLang="fi-FI" noProof="0"/>
              <a:t>Second level</a:t>
            </a:r>
          </a:p>
          <a:p>
            <a:pPr lvl="2"/>
            <a:r>
              <a:rPr lang="fi-FI" altLang="fi-FI" noProof="0"/>
              <a:t>Third level</a:t>
            </a:r>
          </a:p>
          <a:p>
            <a:pPr lvl="3"/>
            <a:r>
              <a:rPr lang="fi-FI" altLang="fi-FI" noProof="0"/>
              <a:t>Fourth level</a:t>
            </a:r>
          </a:p>
          <a:p>
            <a:pPr lvl="4"/>
            <a:r>
              <a:rPr lang="fi-FI" altLang="fi-FI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16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fld id="{81D58128-3F78-4773-8201-0A07AA94D34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4537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D58128-3F78-4773-8201-0A07AA94D34D}" type="slidenum">
              <a:rPr lang="fi-FI" altLang="fi-FI" smtClean="0"/>
              <a:pPr>
                <a:defRPr/>
              </a:pPr>
              <a:t>1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49511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altLang="fi-FI" dirty="0"/>
              <a:t>-SKY tarkistaa sisäisesti palkkiojärjestelyn kahden opiskelijan tapauksessa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altLang="fi-FI" dirty="0"/>
              <a:t>-SKY sihteeri lähettää </a:t>
            </a:r>
            <a:r>
              <a:rPr lang="fi-FI" altLang="fi-FI" dirty="0" err="1"/>
              <a:t>SKY:n</a:t>
            </a:r>
            <a:r>
              <a:rPr lang="fi-FI" altLang="fi-FI" dirty="0"/>
              <a:t> olennaiset ohjeet opiskelijoille.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altLang="fi-FI" dirty="0"/>
              <a:t>-SKY sihteeri lähettää Word-muodossa pohjan Savonian opiskelijoille.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altLang="fi-FI" dirty="0"/>
              <a:t>-Yhteyshenkilönä </a:t>
            </a:r>
            <a:r>
              <a:rPr lang="fi-FI" altLang="fi-FI" dirty="0" err="1"/>
              <a:t>SKY:n</a:t>
            </a:r>
            <a:r>
              <a:rPr lang="fi-FI" altLang="fi-FI" dirty="0"/>
              <a:t> päässä Emma Kärkkäinen. Varahenkilönä Taneli Mutikainen.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altLang="fi-FI" dirty="0"/>
              <a:t>-Yhteyshenkilöinä Savoniassa ensisijaisesti Otto ja Riku.</a:t>
            </a: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EB4A9F-EE46-4EFD-9671-7DDC94E872E9}" type="slidenum">
              <a:rPr lang="fi-FI" altLang="fi-FI" sz="1100" smtClean="0"/>
              <a:pPr/>
              <a:t>2</a:t>
            </a:fld>
            <a:endParaRPr lang="fi-FI" altLang="fi-FI" sz="1100"/>
          </a:p>
        </p:txBody>
      </p:sp>
    </p:spTree>
    <p:extLst>
      <p:ext uri="{BB962C8B-B14F-4D97-AF65-F5344CB8AC3E}">
        <p14:creationId xmlns:p14="http://schemas.microsoft.com/office/powerpoint/2010/main" val="1417614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i-FI" altLang="fi-FI" dirty="0"/>
              <a:t>-Standardeihin on sopimus Savonialla lähtökohtaisesti</a:t>
            </a:r>
          </a:p>
          <a:p>
            <a:r>
              <a:rPr lang="fi-FI" altLang="fi-FI" dirty="0"/>
              <a:t>-Finanssialan keskusliitosta on aiemmin löytynyt vakuutusyhtiöiden suojeluohjeita</a:t>
            </a:r>
          </a:p>
          <a:p>
            <a:r>
              <a:rPr lang="fi-FI" altLang="fi-FI" dirty="0"/>
              <a:t>-Opiskelijat merkitsevät värillä muutokset työhön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altLang="fi-FI" dirty="0"/>
              <a:t>-Palovesipumppaamojen suunnitteluohje esimerkiksi voisi olla huomionarvoinen uusi seikka</a:t>
            </a:r>
          </a:p>
          <a:p>
            <a:endParaRPr lang="fi-FI" altLang="fi-FI" dirty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EB4A9F-EE46-4EFD-9671-7DDC94E872E9}" type="slidenum">
              <a:rPr lang="fi-FI" altLang="fi-FI" sz="1100" smtClean="0"/>
              <a:pPr/>
              <a:t>3</a:t>
            </a:fld>
            <a:endParaRPr lang="fi-FI" altLang="fi-FI" sz="1100"/>
          </a:p>
        </p:txBody>
      </p:sp>
    </p:spTree>
    <p:extLst>
      <p:ext uri="{BB962C8B-B14F-4D97-AF65-F5344CB8AC3E}">
        <p14:creationId xmlns:p14="http://schemas.microsoft.com/office/powerpoint/2010/main" val="1893513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i-FI" altLang="fi-FI" dirty="0"/>
              <a:t>-Viikon varoajalla mahdollisuuksien mukaan kommentoinnit.</a:t>
            </a:r>
          </a:p>
          <a:p>
            <a:r>
              <a:rPr lang="fi-FI" altLang="fi-FI" dirty="0"/>
              <a:t>-Sovitaan ensimmäisen version läpiluku 24.2. välipalaverissa.</a:t>
            </a:r>
          </a:p>
          <a:p>
            <a:r>
              <a:rPr lang="fi-FI" altLang="fi-FI" dirty="0"/>
              <a:t>-SKY sihteeri laittaa kutsun välipalaveriin</a:t>
            </a: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EB4A9F-EE46-4EFD-9671-7DDC94E872E9}" type="slidenum">
              <a:rPr lang="fi-FI" altLang="fi-FI" sz="1100" smtClean="0"/>
              <a:pPr/>
              <a:t>4</a:t>
            </a:fld>
            <a:endParaRPr lang="fi-FI" altLang="fi-FI" sz="1100"/>
          </a:p>
        </p:txBody>
      </p:sp>
    </p:spTree>
    <p:extLst>
      <p:ext uri="{BB962C8B-B14F-4D97-AF65-F5344CB8AC3E}">
        <p14:creationId xmlns:p14="http://schemas.microsoft.com/office/powerpoint/2010/main" val="757694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60AA7-8E8A-4387-962F-99D6342F471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6420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9C37D-57D4-4D3C-B02E-0935653146D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8692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04B83-D60B-4D04-9F4F-24E20386F5E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3079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C924-D825-43CE-8D51-1211A3096B6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7370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086E-0C55-4A23-ABB7-26B7FE03C04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8577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5EA7A-961B-48D3-8743-54BE63B992E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69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1911A-093E-421F-AD5B-1E75672D540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2380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6D6F-C8E5-4233-AB00-ABAEA513DE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5173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A43B-C553-4B44-BE8C-D94567101C9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732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6A240-1A30-4089-8300-C518F926F9B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7243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23775-8CF1-4025-94BD-0119C160186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9887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274638" y="6253163"/>
            <a:ext cx="8594725" cy="4603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fi-FI" altLang="fi-FI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 altLang="fi-FI"/>
              <a:t>SKY Automaatiotyöryhmä, projektiehdotus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D42F10-BC09-4E80-B99A-02AA17A1A96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81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r>
              <a:rPr lang="fi-FI" dirty="0"/>
              <a:t>Suomen Soodakattilayhdistys ry</a:t>
            </a:r>
            <a:br>
              <a:rPr lang="fi-FI" dirty="0"/>
            </a:br>
            <a:r>
              <a:rPr lang="fi-FI" sz="2400" dirty="0"/>
              <a:t>Päivitysprojekti: Kattilalaitoksen sähkötekniset turvajärjestelmät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5C1D89-50D5-4E74-947E-D8476F684F4D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SKY Automaatiotyöryhmä, projektiehdotus</a:t>
            </a:r>
          </a:p>
        </p:txBody>
      </p:sp>
    </p:spTree>
    <p:extLst>
      <p:ext uri="{BB962C8B-B14F-4D97-AF65-F5344CB8AC3E}">
        <p14:creationId xmlns:p14="http://schemas.microsoft.com/office/powerpoint/2010/main" val="143302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8309" y="609600"/>
            <a:ext cx="8368937" cy="1143000"/>
          </a:xfrm>
        </p:spPr>
        <p:txBody>
          <a:bodyPr/>
          <a:lstStyle/>
          <a:p>
            <a:r>
              <a:rPr lang="fi-FI" altLang="fi-FI" dirty="0"/>
              <a:t>Sähkötekniset turvajärjestelmät: toteutus</a:t>
            </a:r>
          </a:p>
        </p:txBody>
      </p:sp>
      <p:sp>
        <p:nvSpPr>
          <p:cNvPr id="3076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400"/>
              <a:t>SKY Automaatiotyöryhmä, projektiehdotus</a:t>
            </a:r>
            <a:endParaRPr lang="fi-FI" altLang="fi-FI" sz="1400" dirty="0"/>
          </a:p>
        </p:txBody>
      </p:sp>
      <p:sp>
        <p:nvSpPr>
          <p:cNvPr id="307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125A89-198C-430D-BBBA-AE0A919C579A}" type="slidenum">
              <a:rPr lang="fi-FI" altLang="fi-FI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fi-FI" altLang="fi-FI" sz="1400"/>
          </a:p>
        </p:txBody>
      </p:sp>
      <p:sp>
        <p:nvSpPr>
          <p:cNvPr id="7" name="TextBox 6"/>
          <p:cNvSpPr txBox="1"/>
          <p:nvPr/>
        </p:nvSpPr>
        <p:spPr>
          <a:xfrm>
            <a:off x="618309" y="1952685"/>
            <a:ext cx="779417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Mika Nevalaisen työn päivitys (standardit yms.)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Tekijät: Otto Laakkonen ja Riku Kilpivuori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Savonian puolelta Juhani </a:t>
            </a:r>
            <a:r>
              <a:rPr lang="fi-FI" dirty="0" err="1"/>
              <a:t>Rouvali</a:t>
            </a:r>
            <a:r>
              <a:rPr lang="fi-FI" dirty="0"/>
              <a:t> yhteyshenkilö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Automaatiopuolelta Pasi Lepistö asiantuntijana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Projektikurssin vetäjä Niilo Kärkkäinen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Kevään projektikurssi Savoniassa, tammi-huhtikuu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fi-FI" sz="2000" dirty="0"/>
              <a:t>SKY maksaa 500 euron palkkion opiskelijalle päivitystyöstä (oletuksena, ettei opinnäytteen laajuinen)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i-FI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7666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8309" y="609600"/>
            <a:ext cx="8368937" cy="1143000"/>
          </a:xfrm>
        </p:spPr>
        <p:txBody>
          <a:bodyPr/>
          <a:lstStyle/>
          <a:p>
            <a:r>
              <a:rPr lang="fi-FI" altLang="fi-FI" dirty="0"/>
              <a:t>Sähkötekniset turvajärjestelmät:</a:t>
            </a:r>
            <a:br>
              <a:rPr lang="fi-FI" altLang="fi-FI" dirty="0"/>
            </a:br>
            <a:r>
              <a:rPr lang="fi-FI" altLang="fi-FI" dirty="0"/>
              <a:t>sisältö</a:t>
            </a:r>
          </a:p>
        </p:txBody>
      </p:sp>
      <p:sp>
        <p:nvSpPr>
          <p:cNvPr id="3076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400"/>
              <a:t>SKY Automaatiotyöryhmä, projektiehdotus</a:t>
            </a:r>
            <a:endParaRPr lang="fi-FI" altLang="fi-FI" sz="1400" dirty="0"/>
          </a:p>
        </p:txBody>
      </p:sp>
      <p:sp>
        <p:nvSpPr>
          <p:cNvPr id="307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125A89-198C-430D-BBBA-AE0A919C579A}" type="slidenum">
              <a:rPr lang="fi-FI" altLang="fi-FI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fi-FI" altLang="fi-FI" sz="1400"/>
          </a:p>
        </p:txBody>
      </p:sp>
      <p:sp>
        <p:nvSpPr>
          <p:cNvPr id="7" name="TextBox 6"/>
          <p:cNvSpPr txBox="1"/>
          <p:nvPr/>
        </p:nvSpPr>
        <p:spPr>
          <a:xfrm>
            <a:off x="618309" y="1958788"/>
            <a:ext cx="77941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Lait ja asetukset (esim. pelastuslaki muuttunut)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Direktiivilistaus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Standardit ja niiden vaikutus (esim. kulunvalvonta, savunpoisto)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Rakentamismääräyskokoelma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Vakuutusyhtiöiden suojeluohjeet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SKY:n</a:t>
            </a:r>
            <a:r>
              <a:rPr lang="fi-FI" dirty="0"/>
              <a:t> ohjeet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ATEX-sisällöt</a:t>
            </a:r>
          </a:p>
          <a:p>
            <a:endParaRPr lang="fi-FI" dirty="0"/>
          </a:p>
          <a:p>
            <a:r>
              <a:rPr lang="fi-FI" dirty="0"/>
              <a:t>Näiden ajan tasalle saattaminen + mahdolliset lisäotsikot</a:t>
            </a:r>
          </a:p>
          <a:p>
            <a:endParaRPr lang="fi-FI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058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8309" y="609600"/>
            <a:ext cx="8368937" cy="1143000"/>
          </a:xfrm>
        </p:spPr>
        <p:txBody>
          <a:bodyPr/>
          <a:lstStyle/>
          <a:p>
            <a:r>
              <a:rPr lang="fi-FI" altLang="fi-FI" dirty="0"/>
              <a:t>Sähkötekniset turvajärjestelmät: aikataulu</a:t>
            </a:r>
          </a:p>
        </p:txBody>
      </p:sp>
      <p:sp>
        <p:nvSpPr>
          <p:cNvPr id="3076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400"/>
              <a:t>SKY Automaatiotyöryhmä, projektiehdotus</a:t>
            </a:r>
            <a:endParaRPr lang="fi-FI" altLang="fi-FI" sz="1400" dirty="0"/>
          </a:p>
        </p:txBody>
      </p:sp>
      <p:sp>
        <p:nvSpPr>
          <p:cNvPr id="307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125A89-198C-430D-BBBA-AE0A919C579A}" type="slidenum">
              <a:rPr lang="fi-FI" altLang="fi-FI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fi-FI" altLang="fi-FI" sz="1400"/>
          </a:p>
        </p:txBody>
      </p:sp>
      <p:sp>
        <p:nvSpPr>
          <p:cNvPr id="7" name="TextBox 6"/>
          <p:cNvSpPr txBox="1"/>
          <p:nvPr/>
        </p:nvSpPr>
        <p:spPr>
          <a:xfrm>
            <a:off x="618309" y="1952685"/>
            <a:ext cx="77941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Aikataulu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Kevät 2023 (projektikurssi)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Aloituspalaveri 24.1.2023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SKY ATR kokous 17.2.2023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i-FI" dirty="0"/>
              <a:t>Tämän jälkeen projektipalaveri 24.2. klo 13.30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Kommentointi sähköpostitse ja materiaalit saataville ennen kokousta.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Työn valmistuminen huhtikuun loppupuolella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i-FI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54596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0000FF"/>
      </a:hlink>
      <a:folHlink>
        <a:srgbClr val="0000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FF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260</Words>
  <Application>Microsoft Office PowerPoint</Application>
  <PresentationFormat>On-screen Show (4:3)</PresentationFormat>
  <Paragraphs>51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Wingdings</vt:lpstr>
      <vt:lpstr>Default Design</vt:lpstr>
      <vt:lpstr>Suomen Soodakattilayhdistys ry Päivitysprojekti: Kattilalaitoksen sähkötekniset turvajärjestelmät</vt:lpstr>
      <vt:lpstr>Sähkötekniset turvajärjestelmät: toteutus</vt:lpstr>
      <vt:lpstr>Sähkötekniset turvajärjestelmät: sisältö</vt:lpstr>
      <vt:lpstr>Sähkötekniset turvajärjestelmät: aikataulu</vt:lpstr>
    </vt:vector>
  </TitlesOfParts>
  <Company>Finnish Recovery Boiler Committee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Soodakattilapäivät 2010</dc:title>
  <dc:creator>Lampinen, Paivi</dc:creator>
  <cp:lastModifiedBy>Kärkkäinen, Emma</cp:lastModifiedBy>
  <cp:revision>464</cp:revision>
  <cp:lastPrinted>2020-05-28T09:12:41Z</cp:lastPrinted>
  <dcterms:created xsi:type="dcterms:W3CDTF">1995-06-17T23:31:02Z</dcterms:created>
  <dcterms:modified xsi:type="dcterms:W3CDTF">2023-01-24T13:13:41Z</dcterms:modified>
</cp:coreProperties>
</file>