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1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utkiviskomet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Black liquor (129</a:t>
            </a:r>
            <a:r>
              <a:rPr lang="en-US">
                <a:sym typeface="Symbol"/>
              </a:rPr>
              <a:t></a:t>
            </a:r>
            <a:r>
              <a:rPr lang="en-US"/>
              <a:t>C)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Apparent viscosity [Pas]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Sheet3!$A$15:$A$21</c:f>
              <c:numCache>
                <c:formatCode>General</c:formatCode>
                <c:ptCount val="7"/>
                <c:pt idx="0">
                  <c:v>732.3449771607111</c:v>
                </c:pt>
                <c:pt idx="1">
                  <c:v>294.41870195361525</c:v>
                </c:pt>
                <c:pt idx="2">
                  <c:v>326.83068227002167</c:v>
                </c:pt>
                <c:pt idx="3">
                  <c:v>270.03016309222301</c:v>
                </c:pt>
                <c:pt idx="4">
                  <c:v>435.77586502248255</c:v>
                </c:pt>
                <c:pt idx="5">
                  <c:v>210.02200370043559</c:v>
                </c:pt>
                <c:pt idx="6">
                  <c:v>315.87908894639537</c:v>
                </c:pt>
              </c:numCache>
            </c:numRef>
          </c:xVal>
          <c:yVal>
            <c:numRef>
              <c:f>Sheet3!$B$15:$B$21</c:f>
              <c:numCache>
                <c:formatCode>General</c:formatCode>
                <c:ptCount val="7"/>
                <c:pt idx="0">
                  <c:v>8.4335164746335664E-2</c:v>
                </c:pt>
                <c:pt idx="1">
                  <c:v>0.10679652612541486</c:v>
                </c:pt>
                <c:pt idx="2">
                  <c:v>0.1067871191211025</c:v>
                </c:pt>
                <c:pt idx="3">
                  <c:v>0.11295512303409951</c:v>
                </c:pt>
                <c:pt idx="4">
                  <c:v>9.5270282345393503E-2</c:v>
                </c:pt>
                <c:pt idx="5">
                  <c:v>0.12318003525430771</c:v>
                </c:pt>
                <c:pt idx="6">
                  <c:v>0.10567448801799173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134720"/>
        <c:axId val="218419968"/>
      </c:scatterChart>
      <c:valAx>
        <c:axId val="23313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Shear rate [1/s]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419968"/>
        <c:crosses val="autoZero"/>
        <c:crossBetween val="midCat"/>
      </c:valAx>
      <c:valAx>
        <c:axId val="218419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Apparent viscosity [Pa</a:t>
                </a:r>
                <a:r>
                  <a:rPr lang="en-US">
                    <a:sym typeface="Symbol"/>
                  </a:rPr>
                  <a:t></a:t>
                </a:r>
                <a:r>
                  <a:rPr lang="en-US"/>
                  <a:t>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3134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89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91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71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69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1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53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54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94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65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2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01C1-CF77-46C4-A565-6034A85F46A6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C9EB-FAE2-4051-B7D9-605932EF2D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6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Mustalipeän </a:t>
            </a:r>
            <a:r>
              <a:rPr lang="fi-FI" dirty="0" err="1" smtClean="0"/>
              <a:t>ei-Newtonilaisuus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AALTO&amp;Labtium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3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Seuraavaksi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i-FI" dirty="0" smtClean="0"/>
              <a:t>Analysoidaan havulipeän viskositeetti</a:t>
            </a:r>
          </a:p>
          <a:p>
            <a:r>
              <a:rPr lang="fi-FI" dirty="0"/>
              <a:t>Näytteiden otto, </a:t>
            </a:r>
            <a:r>
              <a:rPr lang="fi-FI" dirty="0" smtClean="0"/>
              <a:t>2 lipeää + </a:t>
            </a:r>
            <a:r>
              <a:rPr lang="fi-FI" dirty="0" err="1" smtClean="0"/>
              <a:t>Euka</a:t>
            </a:r>
            <a:r>
              <a:rPr lang="fi-FI" dirty="0" smtClean="0"/>
              <a:t> (</a:t>
            </a:r>
            <a:r>
              <a:rPr lang="fi-FI" dirty="0" err="1" smtClean="0"/>
              <a:t>Andritz</a:t>
            </a:r>
            <a:r>
              <a:rPr lang="fi-FI" dirty="0" smtClean="0"/>
              <a:t>) </a:t>
            </a:r>
          </a:p>
          <a:p>
            <a:r>
              <a:rPr lang="fi-FI" dirty="0"/>
              <a:t>M</a:t>
            </a:r>
            <a:r>
              <a:rPr lang="fi-FI" dirty="0" smtClean="0"/>
              <a:t>itataan viskositeetit laboratoriossa</a:t>
            </a:r>
          </a:p>
          <a:p>
            <a:r>
              <a:rPr lang="fi-FI" dirty="0" smtClean="0"/>
              <a:t>Simuloidaan 3-D pisarat (</a:t>
            </a:r>
            <a:r>
              <a:rPr lang="fi-FI" dirty="0" err="1" smtClean="0"/>
              <a:t>OpenFoam</a:t>
            </a:r>
            <a:r>
              <a:rPr lang="fi-FI" dirty="0" smtClean="0"/>
              <a:t>, Oulu)</a:t>
            </a:r>
          </a:p>
          <a:p>
            <a:r>
              <a:rPr lang="fi-FI" dirty="0" smtClean="0"/>
              <a:t>Julkaisu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93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Tehdään näytteenottolaite</a:t>
            </a:r>
          </a:p>
          <a:p>
            <a:r>
              <a:rPr lang="fi-FI" dirty="0" smtClean="0"/>
              <a:t>Otetaan näyte estäen höyryn karkaaminen</a:t>
            </a:r>
          </a:p>
          <a:p>
            <a:r>
              <a:rPr lang="fi-FI" dirty="0" smtClean="0"/>
              <a:t>Mitataan alustava viskositeetti tehtaalla</a:t>
            </a:r>
          </a:p>
          <a:p>
            <a:r>
              <a:rPr lang="fi-FI" dirty="0" smtClean="0"/>
              <a:t>Mitataan viskositeetti laboratoriossa</a:t>
            </a:r>
          </a:p>
          <a:p>
            <a:r>
              <a:rPr lang="fi-FI" dirty="0" smtClean="0"/>
              <a:t>Havu-, lehtipuu, seka- ja </a:t>
            </a:r>
            <a:r>
              <a:rPr lang="fi-FI" dirty="0" err="1" smtClean="0"/>
              <a:t>eucalyptuslipeä</a:t>
            </a:r>
            <a:endParaRPr lang="fi-FI" dirty="0" smtClean="0"/>
          </a:p>
          <a:p>
            <a:r>
              <a:rPr lang="fi-FI" dirty="0" smtClean="0"/>
              <a:t>Mietitään tulosten merkitystä pisaroihin ym.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6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Näytteenotin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4906"/>
            <a:ext cx="734010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Näytteenottimen kiinnitys</a:t>
            </a:r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104456" cy="502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Viskositeetin mittaus tehtaalla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73" y="1619890"/>
            <a:ext cx="6444595" cy="483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Hagen-Poeiseuille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86" y="1878013"/>
            <a:ext cx="5992226" cy="460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Tehdaskoe</a:t>
            </a:r>
            <a:endParaRPr lang="fi-FI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939409"/>
              </p:ext>
            </p:extLst>
          </p:nvPr>
        </p:nvGraphicFramePr>
        <p:xfrm>
          <a:off x="1043608" y="177281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OpenFoam</a:t>
            </a:r>
            <a:r>
              <a:rPr lang="fi-FI" dirty="0" smtClean="0"/>
              <a:t> laskenta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276872"/>
            <a:ext cx="7022569" cy="399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Rihman ”vetäytyminen”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27" y="1484784"/>
            <a:ext cx="65627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90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Mustalipeän ei-Newtonilaisuus</vt:lpstr>
      <vt:lpstr>Tehtävät</vt:lpstr>
      <vt:lpstr>Näytteenotin</vt:lpstr>
      <vt:lpstr>Näytteenottimen kiinnitys</vt:lpstr>
      <vt:lpstr>Viskositeetin mittaus tehtaalla</vt:lpstr>
      <vt:lpstr>Hagen-Poeiseuille</vt:lpstr>
      <vt:lpstr>Tehdaskoe</vt:lpstr>
      <vt:lpstr>OpenFoam laskenta</vt:lpstr>
      <vt:lpstr>Rihman ”vetäytyminen”</vt:lpstr>
      <vt:lpstr>Seuraavaksi</vt:lpstr>
    </vt:vector>
  </TitlesOfParts>
  <Company>Aalto yliopisto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Mustalipeän ei-Newtonilaisuus</dc:title>
  <dc:creator>Ari</dc:creator>
  <cp:lastModifiedBy>Markus Nieminen</cp:lastModifiedBy>
  <cp:revision>8</cp:revision>
  <dcterms:created xsi:type="dcterms:W3CDTF">2014-03-11T08:37:49Z</dcterms:created>
  <dcterms:modified xsi:type="dcterms:W3CDTF">2014-03-21T10:15:22Z</dcterms:modified>
</cp:coreProperties>
</file>